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68" r:id="rId2"/>
    <p:sldId id="376" r:id="rId3"/>
    <p:sldId id="298" r:id="rId4"/>
    <p:sldId id="299" r:id="rId5"/>
    <p:sldId id="339" r:id="rId6"/>
    <p:sldId id="378" r:id="rId7"/>
    <p:sldId id="379" r:id="rId8"/>
    <p:sldId id="380" r:id="rId9"/>
    <p:sldId id="381" r:id="rId10"/>
    <p:sldId id="336" r:id="rId11"/>
    <p:sldId id="372" r:id="rId12"/>
    <p:sldId id="373" r:id="rId13"/>
    <p:sldId id="374" r:id="rId14"/>
    <p:sldId id="327" r:id="rId15"/>
    <p:sldId id="328" r:id="rId16"/>
    <p:sldId id="329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7:30:34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17127 12418 496 0,'-4'-4'296'0,"-8"-3"-48"0,3 4-75 16,-5 0-26-16,-2 2-39 15,-4 1-19-15,2 3-36 16,2 2-16-16,4 7-26 16,5 2-11-16,7 5-13 15,0-1-5-15,7 6-1 0,7-3 0 16,3-5 10-16,2-1 5 16,9-7 7-16,-4 1 9 15,-3-8 9-15,0 0 7 16,-8-4 14-1,1-5 15-15,-4-1 14 0,-2-6 2 16,-3-4-2-16,-5-5-10 16,-8-6 6-16,-4 2 2 15,-1 2 6-15,-4 5 2 16,2 9-20-16,-2 4-10 16,-5 8-22-16,4 7-11 15,-3 7-14-15,0 2-4 16,4 6-5-16,0-3-4 0,5 0-7 15,3 1-2-15,8 1-4 16,4 3 1-16,15 0 6 16,0 1 4-16,6-7 8 15,0-5 3-15,-1-7 4 0,2-6 4 16,-1-8 6-16,-2-7 2 16,-1-4 5-16,-3-3 0 15,-9-6 5-15,-2 3-3 16,-8-1 30-16,-7 1 6 15,-7 4 6-15,0 4 6 16,-8 2-30-16,3 6-10 0,1 8-16 16,-7 1-6-16,4 10-7 15,-1 3-2-15,-1 0-3 16,5 2-1 0,1-1-6-16,4 2 0 0,7 4-4 15,6 0 1-15,9 5 1 16,6 0 1-16,10-3 5 15,3-3 0-15,2-9 5 16,0-8 2-16,-3-2 4 16,-4-5 5-16,-5-9 1 15,-2-1 4-15,-4-11 0 16,3 3 1-16,-6-2 2 0,-5-4 1 16,-6 5 5-16,-5 1 5 15,-10 2 12-15,-5 6-1 16,0 6-4-1,-6 3-8-15,3 6-16 16,3 0-4-16,-3 7-10 16,3 1-6-16,5 6-10 15,1 6-2-15,8 3 2 16,9 1 2-16,14 6 6 16,4-1 3-16,4-5 3 15,3 1 1-15,-3-11 3 16,1-4 1-16,0-5 3 15,-6-5 2-15,-1-10 6 16,-2-3 4-16,-5-10 2 16,2-1 2-16,-10-4 0 15,-1-2-2-15,-7 4 2 16,-5-3 1-16,-6 3 0 16,2 7 1-16,-6 7-9 0,1 10-7 15,0 7-9-15,1 3-6 16,1 9-5-16,4 1 1 15,7 5-1-15,4-2 1 0,8 0 4 16,4 1 0 0,7-4 5-16,5 2 2 15,-3-12 1-15,4 0 2 16,0-9 3-16,-4-5 0 16,3-1 6-16,-7-4 1 0,-2-1 5 15,-2 1 3-15,-9-6 5 16,-2 2 0-16,-5 2-1 15,-4 1-2-15,-1 4-5 16,-1-2-5-16,-2 2-9 16,4 5-6-16,2 10-7 15,1 4-1-15,4 8 1 16,0 0 3-16,5-4 1 16,3-2 2-16,4-1 1 15,0-6 3-15,2-1 2 16,-1-2 1-16,2-6 3 15,-1 1 3-15,-4-6 6 16,1 1 2-16,-6-1 4 16,-1-3 1-16,-3 2-1 0,-2 3-3 15,-3 0-6 1,2 6-3-16,1 7-5 0,0 0-1 16,5 0-1-16,-3-5 0 15,1-2 1-15,1 0 0 16,0-1 0-16,1 0 1 15,0-1 15-15,0 1-61 16,0 0-296-16</inkml:trace>
  <inkml:trace contextRef="#ctx0" brushRef="#br0" timeOffset="5341.3836">17130 12527 411 0,'1'-13'259'0,"1"-10"7"16,-1 0-20-16,-1 8-33 31,-4 5-20-31,-3 8-61 0,3 4-28 0,1 14-48 16,3 13-26-16,3 27-19 16,-5 18-6-16,10 30-6 15,-1 16-3-15,2 44 3 16,5 10 1-16,-14 24 3 15,0 9 2-15,0-19 2 16,-2-8 2-16,-1-23-1 31,3-14 3-31,0-23 2 0,0-14 1 0,2-38 5 16,-2-17-3 0,-5-32-3-16,4-15-32 15,-7-14-140-15,-1-13-98 16</inkml:trace>
  <inkml:trace contextRef="#ctx0" brushRef="#br0" timeOffset="5764.3735">16974 14439 775 0,'-5'-6'410'15,"-4"-8"-92"-15,6 4-78 16,3 3-87-16,5 7-40 15,7 13-52-15,4 11-19 16,6 17-10-16,-3 5-4 16,1 6-6-16,-1-5-4 15,-1-14 2-15,2-7 10 16,-2-19 48-16,-1-8 33 16,2-16 28-16,3-11-1 15,6-16-39-15,4-5-33 16,6-10-35-16,-5-2-9 15,-9 10-29-15,-7 5-189 16</inkml:trace>
  <inkml:trace contextRef="#ctx0" brushRef="#br0" timeOffset="6398.9376">17348 14983 522 0,'-3'-5'360'0,"-1"-2"51"16,0 4-162-16,3 14-122 0,0 9-44 16,1 27-64-16,1 19-7 15,5 18 1-15,0 2 0 16,2-11-3-16,0-14-2 15,-3-21 1-15,0-10 0 16,-3-18-25-16,-3-8-50 16,-6-16-177-16</inkml:trace>
  <inkml:trace contextRef="#ctx0" brushRef="#br0" timeOffset="6569.6411">17293 14992 1118 0,'-1'0'494'0,"5"-1"-270"16,6 0-84-16,22-1-92 15,10-6-26-15,17 3-10 16,-2-1-3-16,-4 2-65 16,-5 4-98-16</inkml:trace>
  <inkml:trace contextRef="#ctx0" brushRef="#br0" timeOffset="6775.9795">17290 15311 805 0,'2'-7'459'0,"9"-1"-10"15,19 2-345-15,13-3-35 0,16 4-46 16,-3 2-9 0,-8 6-26-16,-11 8-78 15</inkml:trace>
  <inkml:trace contextRef="#ctx0" brushRef="#br0" timeOffset="7392.4149">17779 15491 286 0,'5'-1'245'0,"4"0"29"15,1-3-50-15,-3-3-28 16,2-3-52-16,0 0-24 16,-4-8-32-1,-3 5-4-15,-5-2-2 0,-9 0 1 16,-7 6-5-16,-4 3-11 15,-6 6-34-15,0 5-16 16,1 10-27-16,3 1-11 16,9 6-7-16,5 0-3 15,13-1 4-15,4-3 2 16,7-5 11-16,0-7 5 0,1-10 9 16,1-2 3-1,-2-9 3-15,2 0 1 0,0 0-2 16,0 1-2-16,3 6-1 15,0 4-1-15,2 5 0 16,1 10 0-16,0 7 0 16,1 4 1-16,-2 13 0 15,-3 3 1-15,-10 11 3 16,-7 4 3-16,-14 0 13 16,-3 0 8-16,-11-10 27 15,0-6 5-15,-7-15-4 16,-4-13-6-16,-4-18-33 15,2-11-11-15,8-21-21 16,1-15-14-16,15-14-62 0,4-6-61 16</inkml:trace>
  <inkml:trace contextRef="#ctx0" brushRef="#br0" timeOffset="7974.9738">17407 14772 721 0,'-8'0'370'16,"-9"0"-118"-16,4 0-35 16,10-4-60-16,2 2-44 15,7-2-42-15,7 1-26 16,17 0-24-16,8-1-2 15,14 2-3-15,3 1-3 0,-1 6-4 16,-2 5 0-16,-4 2 1 16,-3 1 0-16,-9-7 0 15,-5-5-2-15,-14-7-4 16,-4-3 2-16,-14-5 6 16,-9 0 4-16,-14-2 10 15,-5 0-2-15,2 3-10 16,4 3-8-16,11 5-23 15,8 5-9-15,6 4-3 16,7 3 1-16,8 4 14 16,6-3 6-16,5 0 6 15,0 0 2-15,-6-3 5 16,-9 5 7-16,-10 9 16 16,-4 4 8-16,-9 10 3 15,1-2-5-15,-1-5-17 0,4-10-56 16</inkml:trace>
  <inkml:trace contextRef="#ctx0" brushRef="#br0" timeOffset="8874.2463">17080 9917 189 0,'-2'-5'156'0,"1"-7"46"16,-1 1-10-16,1 6-12 15,1-2-3-15,0 4-16 16,0 2-17-16,-1 1-50 15,0 0-27-15,0 0-39 0,1 23-16 16,8 57-12-16,1-11-2 16,4 37-4-16,6 16 0 15,-5 43-1-15,4 18 2 16,-13 30 2-16,-1 9 1 16,3-9 4-16,-7-8 1 15,7-23 31-15,-3-14 15 16,-1-33 12-16,5-19 1 15,-6-34-25-15,0-15-13 0,1-26-13 16,-5-15-56 0</inkml:trace>
  <inkml:trace contextRef="#ctx0" brushRef="#br0" timeOffset="9441.4921">17185 12140 778 0,'-3'-4'383'16,"0"4"-150"-16,0 9-37 16,-2 15-82-16,1 10-43 15,-2 13-43 1,0 4-10-16,5-2-70 0,-1-7-113 16</inkml:trace>
  <inkml:trace contextRef="#ctx0" brushRef="#br0" timeOffset="10062.0839">17057 9796 781 0,'-2'-2'368'0,"-1"0"-137"16,1 2-33-16,1 0-66 16,0 0-32-1,-4 11-56-15,-46 45-20 0,28-20-19 16,-1-4-1-1,6 4-3-15,0-8-1 16,9-5 1-16,2-1-1 16,5-13-2-16,3-2-1 0,1-11 3 15,7-7 0 1,1-11 5-16,3-2 2 16,6-11-3-16,0-2-1 15,1 0 3-15,1-1 1 0,-7 11 4 16,-1 6 14-16,-5 9 3 15,-6 5-1-15,5 9-8 16,-1 2-12-16,8 8-5 16,1 6 3-16,4 6 7 15,2 1 0-15,0 2 0 16,3 1-2-16,-5-5-82 16,1-2-209-16</inkml:trace>
  <inkml:trace contextRef="#ctx0" brushRef="#br0" timeOffset="11553.5326">17100 8708 749 0,'-3'0'364'16,"0"2"-129"-16,1-1-45 15,2-1-89-15,0-1-31 16,0 0-49-16,4-2-8 15,26-9-2-15,46-16 1 16,-23 14-2-16,6 2-3 16,5 7-2-16,-2 5 0 15,-8 6 1-15,-11 1 1 16,-16 0-1-16,-5-2-33 16,-6-3-52-16,-3-1-22 15,-8-7-7-15,-5-6 33 16,-14-5 55-16,-1-3 23 15,-13 2 20-15,3 2 19 16,-3 8 24-16,0 4 6 0,9 1-4 16,3 3-14-1,10 2-28-15,6-2-11 0,13 5-11 0,4-4-5 16,11-1-2-16,2 2 2 16,-3 3 1-1,0 2 4-15,-11 3 5 16,-3 3 7-16,-7 4 32 0,-2 3 10 15,-4 4 9 1,-4 2-2-16,0 8-20 16,-4 0-6-16,-4 0-7 15,3-3-3-15,-4-11-12 0,5-8-22 16,1-12-350 0</inkml:trace>
  <inkml:trace contextRef="#ctx0" brushRef="#br0" timeOffset="16330.989">17072 12585 506 0,'-5'2'214'0,"5"3"-96"0,6-2-2 0,22-3 12 16,19 0 5-16,40-3 2 31,20-3-8-31,36-2-12 16,15 1-3-16,17-2-26 15,13 3-11-15,8-1-31 0,-4 0-14 0,-11-1-17 32,-15-2 0-32,-38 0-2 15,-8 1 0-15,-33 0 3 16,-15 0-2-16,-15-2 3 15,-15 2-1-15,-17-1 1 16,-10 3 1-16,-11 0 0 16,-4 1-1-16,-3 4-7 0,-1-3-3 15,3 5-5-15,0 0 0 16,0 0 2 0,0 0 0-16,0 0-1 0,-1 0 0 15,0 0-2-15,-5 0-2 16,-1 0-22-16,-1 0-5 15,-31 1-1-15,28-5 2 0,-3-2 23 16,-2-2 6-16,-4-5 3 16,-2 1 1-16,0-1 0 15,0-1 0 1,4 3-1-16,4-1 1 0,10 4-4 16,2 4-3-16,8 6-7 15,5 5-2-15,16 5-3 16,6 8 4-16,16 7 3 15,-5-5 2 1,-22-11 6-16,1 0 1 0,53 30 6 16,-8-3 4-16,-23-12 25 15,-45-15 16-15,-19-2 24 16,-9-5 11-16,-12 6-15 0,1-3-16 16,5-2-25-16,5 6-17 15,11 0-157-15,2 7-183 16</inkml:trace>
  <inkml:trace contextRef="#ctx0" brushRef="#br0" timeOffset="17647.5504">18589 12841 652 0,'-2'-4'316'0,"4"-2"-110"16,9 3-64-16,21 1-61 16,12 1-11-16,28 1-12 0,11 1-11 15,3 1-13-15,1-1-9 16,-18-1-7-16,-9-2-1 16,-19-5 3-16,-9 2 1 15,-22-2 10-15,-10-2-1 16,-10 1-10-16,-12-3-4 15,-9-4-13-15,-1 0-2 16,-3-3 0-16,6 3-3 0,12 7-12 16,4 1-5-16,13 8-23 15,1 4-1 1,12 5 5-16,6 5 4 16,7 8 26-16,9 2 7 15,-3 1 22-15,-1 0 17 16,-12-5 18-16,-11 0 15 15,-14-2 21-15,-6-3-4 0,-11-3-11 16,0-5-16-16,-3-5-60 16,4 2-138-16</inkml:trace>
  <inkml:trace contextRef="#ctx0" brushRef="#br0" timeOffset="79133.67">16972 6704 593 0,'-1'-2'364'0,"1"-1"-57"0,-3 4-106 16,2-1-41-16,0 0-68 0,0 0-17 16,-10 24-27-1,-8 34-9-15,18-20-16 16,1 6-12-16,2 9-8 15,1 0 19-15,-1 11-161 0,0 0-132 16</inkml:trace>
  <inkml:trace contextRef="#ctx0" brushRef="#br0" timeOffset="79437.3009">16972 7467 859 0,'-3'0'422'16,"-2"2"-154"-16,3 10-96 0,0 9-102 16,2 8-30-1,0-14-27 1,1 0-7-16,3 55-21 0,0 7-64 0,7 4-275 16</inkml:trace>
  <inkml:trace contextRef="#ctx0" brushRef="#br0" timeOffset="79760.9454">16919 8429 621 0,'-3'7'371'0,"-1"5"-4"15,-1 6-251-15,2 3-35 16,0 7-52-16,1 7-14 0,2 10-11 15,0 2-1-15,1 1-89 16,0 0-158 0</inkml:trace>
  <inkml:trace contextRef="#ctx0" brushRef="#br0" timeOffset="79962.0434">16949 9205 846 0,'0'42'363'0,"0"37"-218"0,4 2-68 16,3-3-20-16,6-15-39 16,-3-16-20-1,-7-18-334-15</inkml:trace>
  <inkml:trace contextRef="#ctx0" brushRef="#br0" timeOffset="80622.1424">17004 6508 637 0,'-8'-1'337'0,"-6"7"-89"0,-3 4-70 16,-11 8-88-16,2 11-28 15,-10 8-34-15,1 8-9 16,3 5-13 0,2-1-6-16,12-6-3 15,3-9-3-15,11-13-7 0,4-6-8 16,5-9-4-16,5-5 11 15,5-12 23-15,2-11 16 0,5-13 18 16,3-5-5 0,1-9-8-16,2 2 9 15,-4 4 19-15,-4 5 15 16,-10 16 20-16,-3 10-9 16,-6 8-27-16,0 4-21 0,7 10-25 15,1 6-6-15,12 21-5 16,2 9-2-16,5 16-2 15,-3 6-33-15,3-8-282 16</inkml:trace>
  <inkml:trace contextRef="#ctx0" brushRef="#br0" timeOffset="81110.4481">17345 6134 921 0,'-6'3'420'16,"-4"12"-181"-16,-4 5-79 15,-2 15-87-15,7 8-22 16,8-3-38-16,5-1-9 15,15-6-4-15,2-22-1 16,-11-5 0 0,0 0 1-16,36-6 2 0,3-8 4 15,-3-21 4-15,-24-6 1 0,-8 3 3 16,-6 1-1 0,-6 8 1-16,-2 8 0 15,-1 7 1-15,1 5-5 0,-1 10-9 16,3 6-2-1,4 6-8-15,-2 8 2 16,9 11 3-16,-1 2 1 0,1 10 4 16,-3 1 17-16,-13 1 40 15,-1 5 19-15,-15 4 27 16,-8-1 0-16,-9-8-13 16,-7-12-3-16,-4-26-11 15,3-11-14-15,8-24-28 16,7-13-20-16,11-8-22 15,9-3-67-15</inkml:trace>
  <inkml:trace contextRef="#ctx0" brushRef="#br0" timeOffset="82370.4739">19592 12542 306 0,'-6'1'212'16,"-7"-1"29"-16,1 3-26 0,10-3-51 15,1 2-15-15,13 0-19 16,11 0-5-16,18 3-4 16,17 0-16-16,24-3-44 15,6 0-17-15,13-2-27 16,-1 0-6-16,-8 4-50 15,1 5-66-15,-18 0-279 16</inkml:trace>
  <inkml:trace contextRef="#ctx0" brushRef="#br0" timeOffset="82701.7818">20599 12653 551 0,'0'0'274'0,"2"-3"-103"16,6 3-33-16,16 4-40 16,11-1-9-16,21 2 0 15,11 1-6-15,5-2-28 16,-3 1-14-16,0 1-20 16,-3-3-20-16,4-3-206 15</inkml:trace>
  <inkml:trace contextRef="#ctx0" brushRef="#br0" timeOffset="82991.9607">21431 12661 350 0,'5'0'235'16,"2"1"-18"-1,14-1-47-15,9 0-1 0,22 0-6 16,11-5-2-16,17 3-16 16,8 0-24-16,-11 2-57 15,-4-1-24-15,-14 1-24 16,-10 0-11-16,1-3-100 15,-2 4-87-15</inkml:trace>
  <inkml:trace contextRef="#ctx0" brushRef="#br0" timeOffset="83292.8763">22431 12649 533 0,'5'-1'296'0,"14"-1"-33"16,6-2-43-16,14 2-43 15,7 0-23-15,12 1-51 16,1-2-24-16,-1 3-37 15,-4 1-14-15,-10 3-16 16,-6-1-5-16,-3 2 0 16,1 1-1-16,0-2-61 15,2-1-51-15,-4-3-174 0</inkml:trace>
  <inkml:trace contextRef="#ctx0" brushRef="#br0" timeOffset="83711.246">23141 12497 676 0,'-1'-7'316'0,"-2"-2"-110"16,3 1-5-16,-1 1-20 15,1 7-28-15,2 3-67 16,-2-3-29-16,0 0-44 16,8 19-8-16,51 36 1 0,-23-29 0 15,2 1 1-15,2-7 1 16,-4-4 3-16,-5-2 0 15,-9-10 2-15,-8 0 0 16,-14-4-1-16,-5-1-4 16,-12 4-4-16,-4 2-3 15,-6 6-3-15,-3 4 1 0,-6 1-2 16,3 6 0 0,3 3 2-16,2-1 1 15,14 0-34-15,8-4-63 0</inkml:trace>
  <inkml:trace contextRef="#ctx0" brushRef="#br0" timeOffset="84060.0103">23464 12865 889 0,'3'1'417'0,"4"2"-145"16,17 16-153-16,6 5-20 0,9 10-30 15,3 2-16 1,-1 2-27-16,1-1-5 0,-6-4-10 16,2-3-2-16,-10-8 1 15,-6-4-2-15,-3-4-45 16,-8-6-62-16,-7-6-279 16</inkml:trace>
  <inkml:trace contextRef="#ctx0" brushRef="#br0" timeOffset="84297.6041">23812 12908 477 0,'0'-2'329'16,"3"-2"-13"-16,-6 8-164 0,2-4-29 15,-5 6-65-15,-22 21-7 0,-48 35 10 16,22-29 23-1,-7-6 24-15,4 1 13 16,16-13 0 0,10-3-28-16,18-5-34 15,7-2-17-15,11-2-40 0,4 1-95 16</inkml:trace>
  <inkml:trace contextRef="#ctx0" brushRef="#br0" timeOffset="86426.6839">16554 12785 492 0,'-10'-4'286'0,"-18"-7"-37"15,-6 3-68-15,-4 4-91 16,-4 6-35-16,5 11-45 16,3 7-15-16,11 20-7 15,8 6 1-15,17 8 2 16,12 1 8-16,20-5 15 16,10-9 8-16,15-13 13 15,7-7 10-15,-4-17 21 16,-2-6 14-16,-15-8 45 15,-9-13 16-15,-18-12 5 16,-14-7-8-16,-22-14-50 16,-12 0-28-16,-9-1-36 15,-2 6-16-15,-2 19-35 16,4 8-56-16,-3 13-207 16</inkml:trace>
  <inkml:trace contextRef="#ctx0" brushRef="#br0" timeOffset="86723.8339">16630 12836 730 0,'0'-6'423'0,"0"-6"-42"0,-3 1-73 15,-5 11-101 1,-4 4-55-16,-8 16-82 0,-10 15-18 16,-16 19-21-1,-5 6-6-15,-8 12 22 0,-1 3-147 16</inkml:trace>
  <inkml:trace contextRef="#ctx0" brushRef="#br0" timeOffset="124567.6401">17200 8992 423 0,'-1'-13'318'0,"0"-8"41"16,2-2-110-16,5 1-22 15,-2 8-48-15,1 4-34 16,1 13-61-16,-1 6-23 0,0 14-35 15,0 6-11-15,-5 10-8 16,1 7 1 0,0-4 1-16,1-5 2 15,6-12-2-15,0-14 1 16,4-17 4-16,-1-11 1 0,0-18 1 16,5-4-1-16,2-10-7 15,2 2-5 1,8 13-3-16,-2 6-4 0,-2 20 1 15,-1 14 1 1,-5 11 3-16,0 8 3 16,-3 10 2-16,-1-3 1 15,-6-2 13-15,1-3 1 16,0-8 6-16,0-4 1 0,0-4 6 16,-6-6-53-1</inkml:trace>
  <inkml:trace contextRef="#ctx0" brushRef="#br0" timeOffset="127086.471">18604 13072 433 0,'-10'3'277'0,"-12"1"-4"16,12 0-104-16,8-2-25 15,14 2-29-15,14-2-15 0,25-1-20 16,14-2 3-16,18-3-21 16,0 2-10-1,-16-1-17-15,-11 1-8 0,-26 1-4 16,-9 1-6-16,-13 3-80 16,-4-1-52-16,-8 1-183 15,-7 1-177-15</inkml:trace>
  <inkml:trace contextRef="#ctx0" brushRef="#br0" timeOffset="127394.3294">18845 13108 524 0,'-1'-1'327'0,"0"1"-20"0,-4 0-159 16,4 0-41-16,0 0-50 15,-1 3-12-15,-5 25-11 16,-1 33 3-16,9-15-2 16,3 2-3-1,4 3 8-15,3-3 0 0,-1-7 11 16,1-7 12-16,-6-12 9 15,0-6 1-15,0-8-6 16,-4-4-11-16,-1-6-122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44:42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18598 8433 690 0,'-2'4'332'0,"-1"5"-120"16,3 2-54-16,9 3-49 0,8 6-6 15,19 4 8-15,10-1-3 16,20 0-18-1,5-4-11-15,1-10-33 0,-7-2-10 16,-9-11-5-16,-4-4 3 16,-14-10 11-16,-6 1 1 15,-19-3-20-15,-10 3-54 16,-12 6-514-16</inkml:trace>
  <inkml:trace contextRef="#ctx0" brushRef="#br0" timeOffset="722.6044">18796 9007 615 0,'-14'4'321'15,"-16"3"-90"-15,2 9-86 0,6 5-88 16,5 4-23 0,10 11-21-16,7-5-8 0,10 0-1 0,8-1 3 15,13-9 14-15,2-5 6 16,6-12 19-16,1-6 17 15,-6-13 28-15,1-6 13 16,-13-12 16-16,-3-4-7 16,-11-10-9-1,-8-6-14-15,-8-15-29 16,-9-5-15-16,-10 6-30 16,-5 10-11-16,-7 26-17 15,1 14-5-15,3 21-15 16,5 10-7-16,18 13 4 15,11 10 2-15,20 6 15 16,18 1 9-16,15-7 7 16,4-6 22-16,-3-14-166 15</inkml:trace>
  <inkml:trace contextRef="#ctx0" brushRef="#br0" timeOffset="5527.5092">20546 2450 337 0,'0'-6'286'16,"0"-5"33"-1,0 6-87-15,0-1-37 0,-2 6-66 16,1 0-24-16,0 0-39 16,-2 9-19-16,-9 20-22 15,-10 33-12 1,5-20-10-16,-1 5 0 0,0 7-78 16,-3 5-127-16</inkml:trace>
  <inkml:trace contextRef="#ctx0" brushRef="#br0" timeOffset="5873.45">20344 3102 466 0,'3'-3'322'16,"3"-7"1"-16,-2 5-97 0,-1 5-41 15,-3 1-61-15,-1-1-30 16,-1 9-52-16,-8 19-10 16,-14 43-18-16,7-26-6 15,2 5-12-15,0 0-58 16,0-5-184-16</inkml:trace>
  <inkml:trace contextRef="#ctx0" brushRef="#br0" timeOffset="6186.7482">20111 3736 738 0,'-3'-1'402'0,"-2"-1"-78"16,-3 7-215-16,-3 6-50 16,2 16-53-16,-2 4-6 15,1 9 0-15,5 2-7 0,0-4-139 16,2 0-147-1</inkml:trace>
  <inkml:trace contextRef="#ctx0" brushRef="#br0" timeOffset="6364.6365">19997 4124 921 0,'-5'7'400'15,"-5"4"-192"-15,3 12-148 16,-2 5-28-16,-2 10-23 0,3 0-5 16,-1 1-10-16,-1-2-79 15</inkml:trace>
  <inkml:trace contextRef="#ctx0" brushRef="#br0" timeOffset="7062.3991">20988 2210 686 0,'-2'-3'368'0,"-6"-2"-97"15,-4 4-85-15,-3 10-108 16,2 8-37-16,-4 14-38 15,5 10-7-15,4 5-4 16,1-1-1-16,10-8 1 16,5-6 1-16,11-15 6 0,6-3 3 15,5-16 12-15,0-6 7 16,0-9 6-16,-3-9 1 16,-7 0 0-16,-1-5 3 15,-10 6 12-15,-3 4 4 16,-6 9-4-16,-3 11-16 15,-2 15-27-15,-2 10-10 16,0 16-8-16,1 7 7 16,5 4 6-16,-3 0 0 15,-5 0 7-15,-6-4 8 0,-12-2 20 16,-1-4 11 0,-2-14 30-16,1-13 24 0,3-21 23 15,-3-12-1-15,9-16-35 16,6 4-32-16,12 6-51 15,4 11-76-15</inkml:trace>
  <inkml:trace contextRef="#ctx0" brushRef="#br0" timeOffset="28986.4913">1564 7496 783 0,'1'5'293'16,"10"1"-188"-16,16-1-14 0,35 5 12 15,12-7 2-15,27-3-26 16,8 3-13 0,-16-3-20-16,-6 1-8 15,-28-1-11-15,-5-1 2 16,-25-6-61-16,-3 0-47 15,-20-1-105-15,-5 1-71 16,-14 3-39-16,-9 3 15 16,-15 1 93-16,-9 2 66 15,4 5 100-15,-1-4 41 0,8 5 66 16,9-1 32-16,6 4 44 16,7 3 10-16,9 9-18 15,4 2-18-15,3 11-17 16,4 5-9-16,1 6-16 15,-4 6-4-15,-3 1-25 16,-1-5-14-16,0-5-24 16,1-10-8-16,4-12 15 15,-1-4-63-15,2-11-212 16</inkml:trace>
  <inkml:trace contextRef="#ctx0" brushRef="#br0" timeOffset="29282.0237">2364 7788 888 0,'-10'0'363'16,"-8"2"-234"-16,-2 6-60 15,4 10-64-15,1 6-15 0,11 10-13 16,4 1 2-16,4 0 9 15,11-5 4-15,12-10 9 16,2-10 5-16,8-14 42 16,-2-3 35-16,-11-16 44 15,-4-3 21-15,-14-5-16 16,-8-3-31-16,-12 6-50 16,-5 5-29-16,-7 11-61 15,0 8-83-15</inkml:trace>
  <inkml:trace contextRef="#ctx0" brushRef="#br0" timeOffset="30102.7594">3480 7837 541 0,'2'0'260'16,"-2"4"-73"-1,-1 8-40-15,-11 14-32 0,-8 5-2 16,-10 9-25-16,-5-3-20 16,-7-7-25-16,10-5-5 15,2-13 2 1,7-7 1-16,8-14-8 16,1-4-10-16,9-12-29 15,1-2-13-15,11-1-9 16,3-3 1-16,3 4 5 15,-4 9 0-15,7 11-5 0,3 8 6 0,4 14 14 16,6 3 9 0,-7 11 15-16,-3 1-4 0,3-1-1 15,-2-2-2 1,3-13 1-16,2-4 3 16,-3-11 7-16,5-6 1 15,-2-7 6-15,-3-10 0 16,-4-6-2-16,-1 3-1 0,-9-5-7 15,-3 6-5-15,-5 11-4 16,0 3-7-16,-3 18-11 16,-2 7-1-16,8 15-3 15,-5 8 3-15,7 2 8 16,4 0 0-16,9-8 3 16,8-7 2-16,3-11 7 15,-4-6 3-15,-2-13 18 16,0-7 19-16,-4-8 28 15,0-6 4-15,-11-1-10 16,-6 1-19-16,-6 0-39 16,-3 5-50-16,-3 9-135 15,2 5-187-15</inkml:trace>
  <inkml:trace contextRef="#ctx0" brushRef="#br0" timeOffset="30277.4794">3785 7913 885 0,'19'0'371'0,"9"-3"-205"16,14-2-108-16,3 5-18 0,-1-2-21 15,-6 1-2-15,-6 1-1 16,-7-3-13-16,-2 1-102 16,-4-2-107-16</inkml:trace>
  <inkml:trace contextRef="#ctx0" brushRef="#br0" timeOffset="30401.1392">4024 7917 475 0,'-4'11'268'0,"-3"15"-37"15,7 1-39-15,5 0-60 16,1-2-30-16,-4-3-47 16,3-3-17-16,-4-6-16 15,4 1-20-15,10-2-377 16</inkml:trace>
  <inkml:trace contextRef="#ctx0" brushRef="#br0" timeOffset="30668.8368">4393 7992 742 0,'-19'-10'400'0,"-12"-7"-96"0,-2 8-164 16,-3 2-42-16,8 10-64 15,5 8-14-15,7 11-23 16,5 1-6-16,11 6-5 16,2-2 2-16,15-5 21 15,9-2 15-15,7-10 30 16,4-3 11-16,0-10 6 16,-4-7-3-16,-7-6-11 15,-10-4-8-15,-4-5-97 16,-8 3-143-16</inkml:trace>
  <inkml:trace contextRef="#ctx0" brushRef="#br0" timeOffset="31220.6207">4521 7963 814 0,'10'-2'364'16,"14"-2"-147"0,-3 3-31-16,-6 8-57 0,-2 6-22 0,-10 5-54 15,-3 2-18-15,-8 1-16 16,-2 4-3-16,-1-3-6 16,3-4 2-16,4-9-5 15,3-3-9-15,3-11-37 16,1-3-10-16,8-9-9 15,1-4-1-15,8 4 22 16,2-6 6-16,-4 8 13 16,-4 0 12-16,-8 2 26 15,-5 9 10-15,-2 1 8 16,-5 3 3-16,5 0-13 16,0 0-9-16,0 2-10 15,-3 11-3-15,4 32-2 16,11-30 1-16,2 0 0 15,2 0 0-15,7-3 3 16,0-4 4-16,1-8 9 16,2-2 3-16,-4-9 2 15,-1-3-3-15,-2-5-7 0,-1-3-3 16,-8 0-2-16,-1 2-2 16,-8 7-7-1,1 7-9-15,-2 9-5 0,-1 6 0 16,2 8 4-1,0-1 8-15,3 4 1 16,-2 1-1-16,-1 1 1 16,0-1 1-16,-3-5-89 0,-1-3-89 15</inkml:trace>
  <inkml:trace contextRef="#ctx0" brushRef="#br0" timeOffset="31361.4977">4895 7659 1138 0,'-3'-6'524'0,"-5"-7"-255"16,4 7-126-16,3 10-145 15,4 7-44-15</inkml:trace>
  <inkml:trace contextRef="#ctx0" brushRef="#br0" timeOffset="31870.844">4924 7928 752 0,'12'5'299'0,"7"4"-182"0,7 12-91 16,-2 7-3-16,0 2 18 16,-2-2 11-16,-4-3 21 15,1-2 2-15,-5-7-14 16,-4-6-10-16,-1-9 36 15,2-5 7-15,4-10 6 16,4-5 4-16,2-9-54 16,2-1-14-16,-6 0-19 15,-5 5-5-15,-6 14-133 16,-9 8-130-16</inkml:trace>
  <inkml:trace contextRef="#ctx0" brushRef="#br0" timeOffset="32152.9565">5301 8034 1033 0,'5'0'423'15,"2"5"-248"-15,2 2-70 0,4 8-44 16,-5-1-2-16,-3-2-10 16,-1 0-8-16,-1-5-16 15,2 1-4-15,2-7-2 16,3-1 2-16,4-8 7 15,5-7-1-15,-1-3-8 16,-2-1-6-16,-1 2-13 16,-3 3-7-16,-2 8-8 15,4 9-1-15,-7 11 1 16,3 7 3-16,-7 10 7 16,-5-2 3-16,2 3-54 15,0 0-122-15</inkml:trace>
  <inkml:trace contextRef="#ctx0" brushRef="#br0" timeOffset="32504.2333">5639 8000 1030 0,'6'-5'415'15,"15"-2"-258"-15,7 0-51 0,18 4-43 16,5 2-4 0,-8 0-18-16,-3 1-11 15,-8 4-15-15,-8-2-3 0,-9 4-38 16,-4-3-38 0,-11-2-88-16,-1 0-47 15,-4-2-30-15,4 1 37 16,0 0 86-16,-13 0 58 0,-27 5 122 15,27 4 35-15,8 1 43 16,-4 5 7-16,-3 6-44 16,6-3-33-16,5 6-44 15,3 0-19-15,6 1-11 16,3-2-20-16,-2-7-190 16</inkml:trace>
  <inkml:trace contextRef="#ctx0" brushRef="#br0" timeOffset="32774.4778">6177 8076 1054 0,'-11'-11'453'16,"-14"-7"-247"-16,0 3-47 0,-1 6-71 15,5 7-34 1,4 7-52-16,2 7-14 15,3 5-9-15,6 5 0 0,9 1 8 16,7 1 4-16,16-2 3 0,0-5 6 16,6-8 16-1,3-8 8-15,-5-6 16 16,-2-5 6-16,-15-5 6 16,-5-1-4-16,-12-2-56 15,-8 0-71-15</inkml:trace>
  <inkml:trace contextRef="#ctx0" brushRef="#br0" timeOffset="34122.4949">7142 8017 488 0,'-3'-5'282'0,"-6"-1"-42"31,-9-3-70-31,-5 6-84 16,-2 3-24-16,1 6-32 15,6 5-17-15,13 3-27 16,5 1-6-16,14 4-2 15,5-4 4-15,10-2 16 16,1-1 4-16,-4-9 10 0,-1-3 5 16,-13-2 14-16,-7-3 4 15,-11 2-6-15,-10-3-5 16,-12 6-6-16,-3 0 1 16,-3 0 1-16,1 5-2 15,11 2-18-15,5 4-6 16,14 4-10-16,3 0 2 15,10 4 5-15,7-3 3 16,9-1 6-16,6-2 4 16,3-8 5-16,3-2 0 0,1-5 4 15,-2-3 1-15,-2-7 1 16,-6-2 1-16,-3-1 0 16,-6 3-2-16,-8 2-6 15,-3 5-2-15,-5 5-6 16,-4 7-2-16,2 3 3 15,-2 5 1-15,2 2 5 0,-2-3 3 16,0-4 5-16,0-2 2 16,-1-6 17-1,1-4 2-15,0-7-1 0,0-2-4 16,-1-9-19 0,3 1-8-16,3-1-4 0,4-1-3 15,4 5-8 1,-3 0-3-16,4 8-2 0,0 7 5 15,0 4 10-15,-1 5 3 16,5 6 5-16,-6 1-3 16,1 2-1-16,-1 3 0 15,-5 2 22-15,-2-3-56 16,0 0-238-16</inkml:trace>
  <inkml:trace contextRef="#ctx0" brushRef="#br0" timeOffset="34286.9609">7687 8063 852 0,'1'-3'446'15,"0"0"-124"-15,0 11-158 16,1 9-58-16,3 10-44 16,3 2-13-16,3 2-25 15,2-1 28-15,2-8-344 16</inkml:trace>
  <inkml:trace contextRef="#ctx0" brushRef="#br0" timeOffset="34826.0222">7877 7999 676 0,'0'3'286'0,"5"6"-130"16,1-1-48-16,14 2-5 15,9-1-7-15,16-3-25 16,5 2-18-16,7-5-18 15,-5-3-6-15,-11-5-2 16,-6 0 1-16,-17-2-2 16,-7 2-8-16,-16-2-13 0,-9 2-6 15,-12 3-11 1,-12-3 2-16,4 8-2 16,4 4-1-16,7 3 0 0,10 8-1 15,3 6 1-15,1-1-1 16,9 8 2-16,7 2 3 15,11-7 9-15,9-2 3 16,14-8-72-16,11-9-102 16</inkml:trace>
  <inkml:trace contextRef="#ctx0" brushRef="#br0" timeOffset="35061.3849">8585 8115 532 0,'0'2'367'15,"-2"2"-1"-15,-11 6-154 16,-8 4-62-16,-16 4-74 15,-5 1-25-15,1-2-25 16,2-3-1-16,9-11 1 16,6-3-4-16,4-9-22 15,2-6-11-15,5-1-15 16,1-2-8-16,12 5 4 0,5-1 7 16,11 6 22-16,4 8 17 15,6 7 31 1,6 10 1-16,3 9-7 0,2 3-10 15,0-1-12-15,-1 2-34 16</inkml:trace>
  <inkml:trace contextRef="#ctx0" brushRef="#br0" timeOffset="35765.3749">8695 8030 1022 0,'3'0'402'0,"12"15"-270"16,5 15-60-16,15 23-58 16,3 8 6-16,3 13 3 15,-5-1 1-15,-9-7-3 16,-7-4 1-16,-9-20-74 16,-2-14-105-16</inkml:trace>
  <inkml:trace contextRef="#ctx0" brushRef="#br0" timeOffset="35930.6058">8896 8040 1145 0,'-8'12'418'16,"-19"14"-318"-16,-2 12-50 16,-5 15-9-16,-10 8 0 15,-2 15-16-15,3 2-3 16,5-8-34-16,11-10-84 0</inkml:trace>
  <inkml:trace contextRef="#ctx0" brushRef="#br0" timeOffset="36218.236">9048 8075 890 0,'-3'-1'412'0,"-5"-1"-192"16,-3 9-83-16,1 6-87 0,3 2-14 15,6 6-6 1,5 1-3-16,12 2-5 16,8-2 1-16,9-5 5 0,3-4-1 0,-2-10 3 31,1-3 2-31,-16-7 6 15,0-3 1-15,-13-4-31 16,-7-2-50-16,-5-3-154 0,-8-1-124 16</inkml:trace>
  <inkml:trace contextRef="#ctx0" brushRef="#br0" timeOffset="36308.9">9136 7952 582 0,'-1'-10'361'0,"-2"-13"-53"15,3 8-131-15,0 2-55 0,1 6-94 16,4 5 2-16,2 9-281 15</inkml:trace>
  <inkml:trace contextRef="#ctx0" brushRef="#br0" timeOffset="36502.3961">9275 8048 1108 0,'4'4'470'0,"5"5"-266"15,4 4-64-15,0 7-73 16,3 1-21-16,1 1-22 15,0 3-7-15,1-3-6 16,1-3 0-16,3-9 5 16,1-10 5-16,-1-8 3 15,0-8 1-15,-4-7-58 16,-2 0-57-16,-7 1-461 16</inkml:trace>
  <inkml:trace contextRef="#ctx0" brushRef="#br0" timeOffset="36876.5199">9780 7994 885 0,'-9'-6'379'16,"-8"2"-216"-16,-5 0-65 0,2 6-79 15,5 7-20-15,13 6-15 16,9 1-2-16,10 3 8 16,5-1 8-16,-2-9 7 15,4 2 7-15,-7-1 5 16,-3-6 2-16,-5 0-7 16,-11-3-3-16,-12 0-4 15,-6 1-4-15,-10 3 27 16,-1-1 14-16,7 6 15 15,2 0 5-15,14 3-19 16,8 2-13-16,9 0-9 16,11 0-2-16,9-4 0 15,3 0 0-15,1-8 4 16,3-4-30-16,1-6-126 0,0-2-178 16</inkml:trace>
  <inkml:trace contextRef="#ctx0" brushRef="#br0" timeOffset="37556.8615">9959 8054 683 0,'2'-1'269'16,"8"-7"-178"-16,10 5-24 16,9 2-35-16,4 1-7 15,4 3-14-15,-1 0-5 0,-8-3 5 16,-5 1 3-16,-13 0 17 15,-6-1 23 1,-8 0 14-16,-6-2 11 16,-10 1 12-16,-3 3-17 0,-1 2-16 0,0 3-14 15,6 2-24-15,2 7-9 16,7 6-9-16,3 3-2 16,9 3-6-1,8-4 2-15,10 0 6 16,4-4 4-16,12-9-37 0,3-3-28 15,7-11-90-15,2-6-64 16,9-9-104-16,-3-2-7 16,-2-2 152-16,-7 2 134 15,-24 5 261 1,-9 5 81-16,-12 9-5 0,-5 1-48 16,-8 5-89-1,-5 5-37-15,-10 1-53 0,-2 4-20 16,-1-4-27-16,3-3-4 15,2-5 3-15,1-3 3 16,6-6-1-16,4-3-2 16,5-4-11-16,4 0-10 15,6 2-19-15,1 1-9 0,7 4-11 16,1 4-3-16,4 8 8 16,3 5 4-1,5 8 11-15,1 4 7 16,1-1 7-16,3-1 2 15,0-4 6-15,0-6 3 0,3-7 7 16,-1-7 3-16,1-7 0 16,-1-4-1-16,-4-7-3 15,-2 1-2-15,-1-5 1 16,-3 1-2-16,-8 9-7 16,-3 2 6-16,-7 9-4 15,-1 8 0-15,-3 8 6 16,0 6-8-16,2 10 0 15,-2 1 16-15</inkml:trace>
  <inkml:trace contextRef="#ctx0" brushRef="#br0" timeOffset="38176.1211">11594 8032 576 0,'-17'-1'330'0,"-17"1"-40"16,-5 3-98-1,4 9-99-15,4 3-40 0,12 9-50 16,13 1-11-16,12 0 6 15,11 3 14-15,15-7 32 16,5-2 10-16,4-10 14 16,-5-7 3-16,-12-4 36 15,-8-6 5-15,-21-5-8 16,-13 0-9-16,-15 1-57 16,-5 0-14-16,4 3-12 15,10 3 6 1,16-2-103-16,8 5-120 0</inkml:trace>
  <inkml:trace contextRef="#ctx0" brushRef="#br0" timeOffset="38472.432">11640 8068 901 0,'14'0'378'0,"21"6"-213"16,3-6-40-1,10 1-51-15,0 4-11 16,-2-3-24-16,-2 0-7 15,-14-3-6-15,-11-3-13 0,-7-1-86 32,-10-1-66-32,-4 1-163 15,-1 1-52-15,-12 0 44 16,1 3 60-16,-5 2 167 0,1 6 109 16,2 3 135-16,3 2 32 15,3 6 39-15,0 0-21 16,8 5-55-16,2 2-16 15,2-3-37-15,5 1-24 16,0-7-35-16,1 0-14 16,5-4-39-16,0-6-98 15</inkml:trace>
  <inkml:trace contextRef="#ctx0" brushRef="#br0" timeOffset="38897.5994">12259 8145 922 0,'-6'-13'437'0,"-14"-11"-175"15,3 0-60-15,-4 5-101 16,-3 3-31-16,3 8-50 16,-5 8-18-16,4 7-23 0,2 6-5 15,4 8 1 1,10 1 2-16,11-1 8 0,9 4 5 15,9-8 4-15,6-3 6 16,1-10 9 0,0-5 5-16,-5-7 4 15,-3-1 1-15,-5-5 0 0,1 1-1 16,-3 0-4-16,-2-4-4 16,0 12-13-16,-5-1-9 15,-1 6-10-15,1 9-3 16,1 4 6-16,4 3 7 15,3 6 11-15,-2-4 2 16,1-3-5-16,-1-2 36 16,-3-7 25-16,0-6 15 15,-3-5 25-15,-5-5-31 0,9-5-20 16,-2-1-14-16,2-4-14 16,4 2-29-16,-9 1-110 15</inkml:trace>
  <inkml:trace contextRef="#ctx0" brushRef="#br0" timeOffset="39445.4551">13483 8022 508 0,'2'10'241'0,"-2"12"-61"16,-8 3-10-16,-11 3-10 15,-9 0-9-15,-10-1-37 16,0-5-24-16,0-9-26 0,1-7-5 15,9-12-6 1,5-6-4-16,5-7-7 16,4-7-11-16,9 2-25 15,5 0-13-15,7 4-3 16,8 10 3-16,11 9 15 16,-1 4 11-16,10 15 0 15,0 2-1-15,-1 9-3 16,-2 1 0-16,-9-2-1 0,-7-2-2 15,-9-8-46-15,-3-3-55 16</inkml:trace>
  <inkml:trace contextRef="#ctx0" brushRef="#br0" timeOffset="39599.2182">13339 7833 1219 0,'-3'-7'479'16,"-2"-6"-313"-16,3 8-138 16,2 3-54-16,8 6-245 15</inkml:trace>
  <inkml:trace contextRef="#ctx0" brushRef="#br0" timeOffset="40165.5222">13593 7608 974 0,'5'-4'369'0,"12"0"-262"0,6 4-39 16,14 1-34-16,2 1 4 15,7 0-13-15,2 2-6 16,-5-4 0-16,-4 0 1 16,-14-1 4-16,-6-2 2 15,-13 1-8-15,-5-1-5 16,-8-1-10-16,-7 0-5 0,0 2-8 16,-1 2-2-1,5 3-2-15,1 1 0 0,3 3 1 16,0 1 0-16,4 4 4 15,1 1 1-15,0 0 3 16,1 4 1-16,-2-2 4 16,-2 0 0-16,0 0 0 15,2-2 1-15,1 2-3 16,2 4-4-16,6 8-8 16,1 7-5-16,6 15-3 15,2 6 2-15,4 5 8 16,-1 3 4-16,-5-3 8 15,-5-2 5-15,-18-8 15 16,-8-1 13-16,-17-11 13 16,-1-6 5-16,-5-10 2 15,5-10 0-15,10-12 19 16,2-9-4-16,14-12-25 16,8-5-23-16,9-5-70 15,12-1-31-15,3 2-115 16,-3 1-111-16</inkml:trace>
  <inkml:trace contextRef="#ctx0" brushRef="#br0" timeOffset="40304.6758">13767 8006 565 0,'7'-3'322'0,"11"-1"-54"16,9 1-68-1,21 2-105-15,3 5-32 16,11 1-26-16,-5 3-85 0</inkml:trace>
  <inkml:trace contextRef="#ctx0" brushRef="#br0" timeOffset="40875.5049">14343 8151 361 0,'-1'-5'275'0,"-5"-6"51"16,-3-4-55-16,-6-1-72 16,-3-3-23-16,-4 4-42 15,-4 2-28-15,0 9-55 16,3 4-22-16,1 7-32 16,5 8-8-16,5 0-2 15,3 4-1-15,7 1 3 16,8-3 1-16,9-1 9 15,6-4 3-15,14-8 9 16,0-5 4-16,5-7 4 16,-1-2 1-16,-10-3 0 15,-4 0-2-15,-5 2-6 0,-3 2-4 16,-3 4-15-16,-2 3-6 16,-3 5 0-16,0 6 1 15,0 8 8-15,1 1 4 16,2 3 0-16,-3-2 3 15,4-2 18-15,-1-8 18 0,0-7 37 16,1-4 9 0,-3-12-6-16,3 0-14 15,-3-4-35-15,-3 0-18 0,0 3-118 16,-2 4-114 0</inkml:trace>
  <inkml:trace contextRef="#ctx0" brushRef="#br0" timeOffset="41207.3226">15030 8166 817 0,'-8'0'395'15,"-9"4"-146"-15,-4 3-66 16,-7 3-87-16,-3 0-23 15,-6-1-33-15,1 0-10 16,2-3-9-16,4-4 1 16,4-4-4-16,1-6-7 0,6-6-11 15,2-1-7-15,10-2-10 16,3 1-4-16,9 4-7 31,7 0 6-31,13 8 11 0,6 6 10 0,7 8 25 16,0 6 5-1,-4 7 15-15,0 1 3 0,-4 3-10 16,-1-1-4 0,-6-7-331-16</inkml:trace>
  <inkml:trace contextRef="#ctx0" brushRef="#br0" timeOffset="42099.0758">1814 8874 953 0,'0'0'412'0,"11"7"-227"16,7 9-97-16,20 25-87 15,10 8-1-15,2 9 6 16,-4 1 2-16,-12-9 23 16,-6-5-63-16</inkml:trace>
  <inkml:trace contextRef="#ctx0" brushRef="#br0" timeOffset="42264.7535">2164 8916 1000 0,'-12'-4'447'16,"-15"-2"-216"-16,-2 11-67 16,-9 15-82-16,-3 9-28 15,-11 13-33-15,-13-1-13 16,17 8-11-16,5-3-24 16,19-3-175-16</inkml:trace>
  <inkml:trace contextRef="#ctx0" brushRef="#br0" timeOffset="42487.3258">2416 8662 1221 0,'-13'5'450'0,"-22"11"-367"16,5 5-38-16,3 10-36 0,4 2-9 16,18 3-61-16,3 0-141 15</inkml:trace>
  <inkml:trace contextRef="#ctx0" brushRef="#br0" timeOffset="42648.7299">2354 8995 812 0,'13'8'355'0,"22"9"-180"15,7 6-73-15,6 5-29 16,-5 1-28-16,-9 2-22 0,-8 1 16 16,-8-8-139-1,-1-3-276-15</inkml:trace>
  <inkml:trace contextRef="#ctx0" brushRef="#br0" timeOffset="42789.0078">2648 8975 1297 0,'-16'5'533'16,"-21"12"-334"-16,-5 7-61 16,-12 13-74-16,-4 2-23 0,4-1-26 15,3 3-30-15,18-4-207 16</inkml:trace>
  <inkml:trace contextRef="#ctx0" brushRef="#br0" timeOffset="43673.594">3706 8944 573 0,'-14'-2'307'0,"-21"-3"-60"16,4 4-74-16,3 4-88 0,8 7-36 15,15 8-68-15,5 4-16 16,17 6-7-1,6-2 8-15,13-6 24 16,6-2 10-16,-5-9 13 0,-3-3 6 16,-17-4 20-16,-10-4 6 15,-14-5-7-15,-11 1-3 16,-12 2-22-16,-5 5-8 16,0 0-5-1,4 5-5-15,9 3-12 0,7-2-5 16,9 8-4-16,5 1 3 15,4 3 8-15,5 0 4 0,7-1 13 16,5-2 8 0,8-6 10-16,3-3 3 15,-1-7 1-15,2-5-1 16,-3-6-3-16,1-5-1 16,1-4-2-16,-5-1 0 0,-4-2 1 15,-3 1 2-15,-8 0 8 16,-3 4 4-16,-3 6-7 15,-2 4-11-15,0 15-18 16,4 5-11-16,2 9-1 16,1 2 7-16,4 2 9 15,-5-1 0-15,4-6 7 16,-2-5 22-16,2-13 49 16,3-4 12-16,0-10 12 0,-4-6-16 15,-2 1-32-15,-4-5-51 16,-4 5-186-16</inkml:trace>
  <inkml:trace contextRef="#ctx0" brushRef="#br0" timeOffset="44087.168">4219 9004 601 0,'0'0'277'15,"1"8"-95"-15,-1 4-55 0,-4 11-48 16,1 4-10-16,1 2-33 0,2 1-15 31,7-5-10-31,3-3 8 16,7-8 18-16,4-6 12 0,2-8 22 16,0-4-3-16,-2-8-11 15,-3-1-9-15,-3-5-17 16,-4-2-4-16,-4 0-7 15,-1 1-3-15,-3 6-10 16,-2 7-7-16,-1 4-20 16,-1 6-4-16,0-4 1 15,1 0 2-15,3 17 19 16,13 33 2-16,-1-27 1 16,4-1 10-16,0-4 18 15,2-3 12-15,-3-8 25 16,-3-6 13-16,2-9 1 15,-9-6-7-15,2-5-17 16,-2-1-32-16,-7-1-109 0,-1-3-80 16,-8-2-243-16</inkml:trace>
  <inkml:trace contextRef="#ctx0" brushRef="#br0" timeOffset="44208.9503">4455 8822 497 0,'-5'-11'354'15,"2"-11"56"-15,1 6-57 0,-2 13-127 16,3 2-60-16,1 9-107 15,2 10-45-15,8 15-16 16,0 3-46-16</inkml:trace>
  <inkml:trace contextRef="#ctx0" brushRef="#br0" timeOffset="44703.4375">5449 8970 913 0,'-3'-3'442'0,"1"3"-213"15,-1 13-100-15,2 19-126 0,1 11-22 16,1 7 13-16,3 2 6 15,6-6-47-15,2-6-188 16</inkml:trace>
  <inkml:trace contextRef="#ctx0" brushRef="#br0" timeOffset="44971.053">5690 9040 943 0,'-16'-4'451'0,"-11"-3"-165"16,-1 8-188-16,4 5-46 15,6 8-59-15,2 8-12 0,13 6-8 16,3 4 1-16,12 1 15 16,6 0 6-16,9-9 5 15,3-6 5 1,3-12 18-16,-2-7 15 15,-12-10 26-15,-8-4 5 0,-21-2-13 16,-13 0-20-16,-15 3-51 16,-1 5-60-16</inkml:trace>
  <inkml:trace contextRef="#ctx0" brushRef="#br0" timeOffset="45277.1579">5986 9098 851 0,'-6'-5'431'0,"-4"-8"-141"0,0 5-75 16,-5 1-121-16,3 5-42 15,-2 7-52-15,1 6-13 16,7 11-7-16,3 5 1 15,8 8 3-15,2 1 6 16,10-4 4-16,0-3 2 16,9-15 5-16,8-9 5 15,-1-9 17-15,0-7 8 16,-12-7 11-16,-11-3 2 0,-13-3-7 16,-11-5-8-16,-11 2-49 15,-1 0-56-15</inkml:trace>
  <inkml:trace contextRef="#ctx0" brushRef="#br0" timeOffset="45619.8402">6184 9222 846 0,'15'6'380'0,"18"4"-187"0,1-1-48 16,-3-3-70-16,-1-4-16 15,-4-5-15-15,-3-6-4 16,-8-6-3-16,-5-4 2 16,-11-3-7-1,-5 0-4-15,-9-1-14 16,-9 0-8-16,-6 1-11 0,-1 4-7 16,-1 9-16-16,3 9-5 15,6 16-7-15,2 6 1 16,6 13 12-16,6 5 3 15,6 7 24-15,5 7 5 16,8 7 11-16,4-6 8 16,2-1-11-16,1-12 1 15,-3-15 2-15,0-1-13 16,0-15-247-16</inkml:trace>
  <inkml:trace contextRef="#ctx0" brushRef="#br0" timeOffset="45962.7115">6479 9180 685 0,'2'0'354'0,"9"1"-58"16,5 1-150-1,15 2-48-15,3 0-6 0,0-4-17 16,-11 0-8-16,-1-6-20 15,-3-4-5-15,-10-4-2 16,4-5-4-16,-22 0-11 16,-8 0-7-1,-14 2-15-15,-4 1-3 0,-1 7-19 16,2 6-9-16,8 15-15 16,5 7-6-16,6 18 22 15,4 6 12 1,7 18 16-16,4 8 9 15,12 4-5-15,5 1 0 16,3-17 3-16,1-8 1 16,0-19-43-16,1-8-146 0</inkml:trace>
  <inkml:trace contextRef="#ctx0" brushRef="#br0" timeOffset="46302.1591">6967 9154 730 0,'-7'-9'418'15,"-8"-9"-93"-15,-8 1-119 16,-2 1-41-16,-6 7-83 15,0 5-30-15,2 9-41 0,1 3-12 16,6 6-13-16,7 1-1 16,13 2 0-16,3 0 3 15,17-2 8-15,7-1 4 16,1-5 2-16,1-1 5 16,-7-3 3-16,-2-2 0 15,-6 0 0-15,-1-1-12 16,-4 0-100-16,2-1-104 15</inkml:trace>
  <inkml:trace contextRef="#ctx0" brushRef="#br0" timeOffset="46737.0824">7130 9126 897 0,'2'8'374'16,"0"15"-198"-16,3-1-25 15,-5 8-39-15,-2-3-14 16,-1-10-42-16,0 0-15 16,1-11-10-16,2-3 5 15,2-3-1-15,-2-1-6 16,0 0-34-16,2-18-18 16,13-41-18-16,-2 32-1 0,4 4 7 15,0 1 2-15,8 7 3 16,1 6-3-16,5 9 3 15,-3 7 23-15,0 10 21 16,-8 0 15-16,-5 8 12 16,0 3-16-16,-5 1 21 15,-5-2-65-15</inkml:trace>
  <inkml:trace contextRef="#ctx0" brushRef="#br0" timeOffset="47336.1331">7645 9019 804 0,'-5'2'353'15,"-10"5"-192"-15,2 2-66 0,10 5-86 16,0 2-10-16,9-1-11 0,7 1 3 16,12-2 11-1,1-2 5 1,-1-5 10-16,-1-2 3 15,-15-5 5-15,-5-5-4 0,-8 0-16 16,-10-3-5-16,-10 1-7 16,-4 3 2-16,-3 1 10 15,1 6 4-15,10 7 2 16,3 6 5-16,9 2 2 16,7 4 5-16,9 4 6 15,6 1-1-15,9-2-2 16,3-5-1-16,5-5-3 15,2-7 2-15,0-8 2 16,-2-5-2-16,-2-8-16 16,1-5-9-16,-7-4-10 15,-3-1-1-15,-6-2 14 16,-9 5 7-16,-1 5 23 16,-7 2 5-16,2 7 4 15,0 3-8-15,1 7-25 16,0-4-8-16,0 5-8 15,1 21 3-15,2 32 4 16,-3-28 1-16,4 0-75 0,-3-3-129 16</inkml:trace>
  <inkml:trace contextRef="#ctx0" brushRef="#br0" timeOffset="47483.7818">7840 8824 1465 0,'-2'-2'566'0,"-4"-4"-435"16,5 11-82-16,4 17-93 15,3 7 363-15</inkml:trace>
  <inkml:trace contextRef="#ctx0" brushRef="#br0" timeOffset="48026.2169">8959 9101 808 0,'-16'-1'387'0,"-12"-4"-154"16,-3 5-123-1,5 6-36-15,7 6-51 0,6 6-14 16,10 8-15-16,4 2-4 15,11 4 4-15,5-1 4 16,10-4 8 0,2-5 7-16,4-13 11 15,2-3 5-15,-10-12 16 16,-5-4 3-16,-19-8-1 16,-7-1-11-16,-14-1-33 0,-7-1-35 15,4 6-158-15</inkml:trace>
  <inkml:trace contextRef="#ctx0" brushRef="#br0" timeOffset="48179.9986">9018 9120 797 0,'23'0'355'0,"31"-1"-165"0,9 1-65 16,0 2-63-16,-8 0-17 16,-15-2-19-16,-5 0-15 15,-15-2-86-15,-3 1-83 16,-11 1-184-16</inkml:trace>
  <inkml:trace contextRef="#ctx0" brushRef="#br0" timeOffset="48309.9128">9304 9115 269 0,'-10'1'273'15,"-9"0"48"-15,5 5-25 0,2 1-41 0,5 5-77 32,1 6-42-32,7 7-64 0,6 6-26 15,3-1-27-15,2 1-8 0,-1 0-26 16,-2-8-79-16</inkml:trace>
  <inkml:trace contextRef="#ctx0" brushRef="#br0" timeOffset="48717.4983">9669 9233 1052 0,'-15'-16'463'15,"-21"-18"-236"-15,-5-1-58 16,2 10-92-16,3 7-33 16,10 14-59-16,7 10-17 15,9 11-15-15,1 5 0 16,11 9 14-16,3-2 8 0,13 1 14 16,5-4 7-16,6-5 7 15,4-5 6-15,0-11 7 16,-1-4 2-16,-3-8 2 15,-4-6 1-15,0-4-2 16,-3-4-2-16,-4-1 1 16,-7-1-1-16,-3 5-8 15,-2 6 3-15,-1 9-11 16,2 5 0-16,0 12 2 16,3 1-3-16,-2 7 3 15,2-1 1-15,-2-4 3 16,2-3 3-16,1-10 26 15,-2-3 9-15,9-5 7 16,-3-7 0-16,2-4-20 0,1-3-26 16,-7-2-99-16</inkml:trace>
  <inkml:trace contextRef="#ctx0" brushRef="#br0" timeOffset="49271.683">10957 9110 815 0,'1'6'347'0,"-2"4"-178"16,-13 15-44-16,-8 7 0 15,-12 7-24-15,-4 0-25 0,4-3-36 16,4-6-6 0,9-15 0-16,2-8 4 15,5-20-2-15,2-8-7 0,8-8-23 16,4-4-12-16,7 2-15 15,5 2-2-15,1 9 13 16,6 9 7 0,-3 12 13-16,2 9 7 0,-1 17 1 15,-1 2-1-15,8 13-1 16,-3 2 0-16,-3-2-4 16,-3 0-15-16,-7-11-129 15</inkml:trace>
  <inkml:trace contextRef="#ctx0" brushRef="#br0" timeOffset="49431.6735">10832 8793 1289 0,'0'-6'494'0,"0"-5"-334"15,6 12-155-15,7 2-24 16,12 11-115-16,5 2-134 15</inkml:trace>
  <inkml:trace contextRef="#ctx0" brushRef="#br0" timeOffset="49982.6559">11115 8634 940 0,'0'-5'384'0,"1"-1"-252"16,7-3-71-16,18 9-66 15,3 0-13-15,16 3 2 16,1-1 7-16,-5 0 12 16,-1 0-7-16,-20-2-55 15,-4 3-7-15,-17-4-5 16,-7-1 8-16,-10 1 56 15,-3-1 7-15,2 3 13 16,2 3 6-16,6 0 4 16,5 3 0-16,6 6-13 15,0 3-8-15,6 9-6 16,-1 3-3-16,3 4 3 16,6 4 3-16,-7-4 3 0,-1 1 5 15,-3-9 5-15,-6-6 2 16,1-7 5-16,-1 0 1 15,1-4-11 1,2 0 2-16,0 6-1 0,5 3-4 16,3 13 2-16,3 8-5 15,6 12 25-15,-4 5 4 16,-9 7 9-16,-7-1 4 0,-13-3-20 16,-3-5 2-16,-8-14 13 15,4-9 6-15,-4-26 16 16,1-9 3-16,9-19-10 15,-1-7-10 1,11-4-33-16,4 1-15 0,3 8-48 16,8 5-32-16,7 7-99 15,7 7-68-15</inkml:trace>
  <inkml:trace contextRef="#ctx0" brushRef="#br0" timeOffset="50405.1475">11710 9291 558 0,'2'-6'318'16,"-2"-4"-24"-16,10-2-44 16,-15-3-46-16,-2-2-16 15,-9-4-42-15,-11-3-24 0,1 7-59 16,-4 1-27-16,2 8-47 16,6 8-17-1,4 6-15 1,5 7-1-16,7 10 11 0,6 1 8 0,8 6 14 15,6-2 5-15,9-6 6 16,2-2 2-16,3-11 6 16,5-5 3-16,-6-7 3 15,0-7 2-15,-5-8 1 16,-7-2-1-16,0-2-1 16,-1 3 14-1,-9 3 9-15,1 1 3 0,-4 10-7 16,-2 3-20-16,-2 9-17 15,1 7-6-15,-1 4 5 16,3 3 4-16,8-1 1 16,-3-4 2-16,4-5 7 15,-1-4 2-15,3-8 8 16,4-4 0-16,-3-7-2 16,2 1-3-16,-3-1-42 0,-1 1-67 15</inkml:trace>
  <inkml:trace contextRef="#ctx0" brushRef="#br0" timeOffset="50703.856">12261 9202 823 0,'-3'7'424'15,"-2"6"-159"-15,-3 3-56 0,-7 4-40 16,-2 0-62-16,-10-1-28 15,-3-1-38-15,-2-3-12 0,-4-7-10 16,6-5-1 0,1-12-4-16,9-4-11 15,2-8-22-15,6-1-11 0,8 0-20 16,5 1-1 0,17 7 2-16,5 6 9 0,10 10 34 15,1 7 15 1,-3 10 28-16,0 8 10 0,-10 5-4 15,-2 2-5-15,-4-1-12 16,-1-4 15-16</inkml:trace>
  <inkml:trace contextRef="#ctx0" brushRef="#br0" timeOffset="51503.4338">13104 9134 1104 0,'-2'-1'453'15,"-3"0"-311"-15,-2 4-68 16,7 15-87-16,2 5-11 16,13 10 16-16,1-1 10 15,11-3 12-15,-1-2 2 16,3-10 7-16,0-9 4 15,-1-9 6-15,-2-11 2 0,-4-6 3 16,-3 0-3 0,-12-7-2-16,-6 2-3 0,-7 1-6 15,-1 4-5-15,0 10-27 16,-1 7-13 0,2 15-8-16,3 11-3 0,7 23 17 15,7 15 7-15,7 13 4 16,1-4 3-16,-9-4 4 15,-6-11 20-15,-14-16 15 16,-7-3 5-16,-12-12 8 16,-3-7-13-16,1-14 1 0,1-10-13 0,9-18-87 15,4-10-71-15,1-17-271 16</inkml:trace>
  <inkml:trace contextRef="#ctx0" brushRef="#br0" timeOffset="51683.6993">13466 8909 984 0,'2'-9'492'0,"0"-8"-166"0,0 8-112 32,-8 13-137-32,-5 9-47 15,-4 18-48-15,-1 5-2 16,4 6-12-16,2 5-58 15</inkml:trace>
  <inkml:trace contextRef="#ctx0" brushRef="#br0" timeOffset="52111.7265">13611 9130 782 0,'-1'-2'393'16,"-1"0"-136"-16,2 8-165 16,0-6-43-16,0 6-35 15,5 19 9-15,16 31 3 16,-7-30 1-16,1-11-2 16,5-4 4-16,-2-11 9 15,-2-2 2-15,0-7 2 16,-5-4-4-16,-2-4-12 0,-1-2-1 15,-3 4-7-15,-2 3-5 16,-3 5-24 0,2 6-10-16,4 13-2 0,6 11-2 15,8 27 16-15,6 13 5 16,4 17 1-16,-4 1-2 0,-17-9 14 16,-12-9 11-1,-28-17 33-15,-11-9 19 16,-8-20 19-16,0-10 6 15,13-18-17-15,1-8-9 0,15-7-28 16,2-2-20 0,9 2-23-16,5 3-4 0,5 7-96 15,5 8-75-15</inkml:trace>
  <inkml:trace contextRef="#ctx0" brushRef="#br0" timeOffset="55023.9799">14224 9339 618 0,'0'2'342'0,"-1"-2"-53"16,1 0-39-16,0 0-55 16,0 0-19-16,0 0-37 15,0 0-13-15,0 0-43 16,0 0-18-16,0 0-30 16,0 0-14-16,0 0 14 15,0 0-34-15</inkml:trace>
  <inkml:trace contextRef="#ctx0" brushRef="#br0" timeOffset="64616.3352">2073 10062 638 0,'-9'0'301'0,"-18"4"-110"0,-11-1-36 16,-24 2-32-16,-1 1-17 0,-5-1-31 16,9-1-15-16,16 3-29 31,6-5-11-31,19 1-21 0,8-3-18 15,14 2-13-15,10 0-3 0,19 4-7 16,10 3 8-16,14 5-2 31,6 3 0-31,-4 10 20 0,-12 4 11 16,-27 14 47-16,-24 8 14 16,-38 10 3-16,-10 3 0 15,-12-11-29-15,7-8-6 16,23-20-6-16,10-11-9 15,26-11-3-15,13-1 3 0,15-4 5 16,14-3 7 0,15 2-1-16,1-1-4 15,1 1-5-15,-7 2 19 0,-12 3-140 16,-4-4-182-16</inkml:trace>
  <inkml:trace contextRef="#ctx0" brushRef="#br0" timeOffset="64810.7943">2054 10370 966 0,'13'-6'350'0,"31"-2"-287"16,7 0-41-16,16 4-14 15,1 4-2-15,-15 0 4 0,-8 2 7 16,-19 0-104-16,-7 2-123 15</inkml:trace>
  <inkml:trace contextRef="#ctx0" brushRef="#br0" timeOffset="64925.6278">2353 10382 444 0,'-7'11'291'0,"-5"6"-12"16,5 12-122-16,0-1-46 0,7 2-57 15,3-2-20-15,8-4-43 16,3-5-96-1</inkml:trace>
  <inkml:trace contextRef="#ctx0" brushRef="#br0" timeOffset="65330.2525">2736 10506 624 0,'-9'-13'374'0,"-14"-15"-20"0,-1 1-141 15,-3 10-95-15,1 1-33 16,5 14-49-16,4 7-21 16,6 10-27-16,0 5-9 15,6-1-1 1,4 2 3-16,3-1 7 0,7-5 4 16,9-2 8-16,-6-8 1 15,9-4 10-15,3-1 1 0,2-8 3 16,0-3 0-1,-5-4-2-15,-1 0-4 0,-5 5-9 16,-3 7-9 0,-1 8-10-16,0 4-1 15,2 10 5-15,2-1 6 0,3 0 10 16,1 2 4-16,-1-10 22 16,-2-5 15-16,2-6 43 15,-1-12 13-15,1-4 6 16,1-3-11-16,-5-3-38 15,-2-1-17-15,-3 5-56 16,-4 5-75 0</inkml:trace>
  <inkml:trace contextRef="#ctx0" brushRef="#br0" timeOffset="65709.8467">3853 10375 949 0,'7'2'378'0,"15"8"-239"15,8 10-73 1,12 18-40-16,-2 5-2 0,-4 2-2 15,-4 3-1-15,-9-8 9 16,-2-5-52-16,-5-9-259 16</inkml:trace>
  <inkml:trace contextRef="#ctx0" brushRef="#br0" timeOffset="65872.0934">4199 10380 920 0,'-14'-4'493'15,"-10"-3"-127"-15,-12 15-174 16,-3 10-54-16,-2 17-72 16,1 3-25-16,6 6-27 15,-2-4-6-15,8-6-36 16,5-3-95-16</inkml:trace>
  <inkml:trace contextRef="#ctx0" brushRef="#br0" timeOffset="66050.1881">4358 10086 1022 0,'-13'3'399'0,"-21"1"-286"15,3 7-60-15,5 6-46 16,2 6-77-16</inkml:trace>
  <inkml:trace contextRef="#ctx0" brushRef="#br0" timeOffset="66244.0887">4309 10394 1011 0,'3'6'410'0,"12"9"-243"15,9 8-78-15,15 7-39 16,2 1-11-16,-5 1-16 16,-9-5-3-1,-5-5-74-15,-8-3-65 0</inkml:trace>
  <inkml:trace contextRef="#ctx0" brushRef="#br0" timeOffset="66387.5864">4597 10443 913 0,'-15'8'478'16,"-14"1"-134"0,-6 15-154-16,2 6-45 15,-9 2-72-15,4 5-27 0,3-2-70 16,-1-2-76 0</inkml:trace>
  <inkml:trace contextRef="#ctx0" brushRef="#br0" timeOffset="66933.1131">5389 10428 978 0,'-12'4'392'15,"-6"14"-252"-15,1 5-55 0,6 14-45 16,10 3-11-16,13-2-6 16,6 0 1-16,9-10 4 15,1-6 3-15,0-16 10 16,2-6 5-16,-2-17 8 15,0-7 2-15,-2-12-6 16,-8-4-7-16,-14-6-5 16,-10-7-4-16,-17-13-5 15,-9-2-4-15,-2 8-12 16,4 10-11-16,-1 24-21 0,10 13-14 16,4 19-14-1,1 7 1-15,14 16 14 16,2 3 10-16,18 8-66 15,6 5-72-15</inkml:trace>
  <inkml:trace contextRef="#ctx0" brushRef="#br0" timeOffset="67161.0785">5977 10566 730 0,'-5'6'398'15,"-6"8"-76"-15,-4-1-76 0,-7 0-95 16,-4-1-34-1,-6-7-45-15,-5-5-19 0,4-4-18 16,-1-5-3-16,12-8-13 0,4 1-8 16,15-3-20-1,5 0-11-15,16 8-17 16,7-3-5-16,9 14-5 0,2 3 6 16,0 14 18-16,-2 7 9 15,-11 6 17 1,-1 2 4-16,-7-3-40 0</inkml:trace>
  <inkml:trace contextRef="#ctx0" brushRef="#br0" timeOffset="67552.6353">6752 10459 877 0,'1'6'377'0,"1"6"-176"16,-1 10-68-16,3 13-51 16,1 0-15-16,0 1-33 15,4 0-11-15,6-6-47 16,-1-2-102-16</inkml:trace>
  <inkml:trace contextRef="#ctx0" brushRef="#br0" timeOffset="67839.0316">7099 10553 870 0,'-9'-5'430'0,"-4"-3"-158"16,-3 8-149-16,-3 6-43 16,1 8-63-16,1 2-17 15,4 6-12-15,7 1-3 16,10 2 1-16,6-1 3 0,15-6 10 16,7-2 3-16,2-10 14 15,-2-4 5 1,-9-4 19-16,-10-6 10 15,-16-2 0-15,-9-2-8 16,-18 2-24-16,-7 1-31 0,-5 3-171 16</inkml:trace>
  <inkml:trace contextRef="#ctx0" brushRef="#br0" timeOffset="68005.2925">7224 10578 946 0,'23'8'425'0,"15"1"-196"16,5 15-95-16,-11 3-37 16,-6 8-34-16,-2 5-22 15,-11 3-19-15,3 0-3 16,-5-6-56-16,-2-6-73 0</inkml:trace>
  <inkml:trace contextRef="#ctx0" brushRef="#br0" timeOffset="68180.735">7421 10541 1134 0,'-10'5'482'0,"-15"14"-260"16,-1 7-51-16,-5 15-69 16,-3 9-31-16,-5 9-43 0,-2 6-13 15,8 1-67-15,4-7-86 16</inkml:trace>
  <inkml:trace contextRef="#ctx0" brushRef="#br0" timeOffset="68475.2604">7593 10572 1032 0,'-3'-4'463'16,"-3"4"-243"-16,0 4-61 15,-1 4-83-15,5 10-19 16,2 3-8-16,6 1-8 16,8 1-14-16,7-5 2 15,12-3 3-15,1-4 0 0,3-9 3 16,-5-3 0-1,-6-12-1-15,-3-2 1 16,-5-3-2-16,-7-4-5 16,-11-1-61-16,-7-4-54 15,-17-6-185-15</inkml:trace>
  <inkml:trace contextRef="#ctx0" brushRef="#br0" timeOffset="68628.0928">7659 10392 1260 0,'-1'-5'578'16,"-3"-2"-256"-16,4 5-229 15,4 6-63-15,5 7-109 16,2 3-81-16</inkml:trace>
  <inkml:trace contextRef="#ctx0" brushRef="#br0" timeOffset="69158.4094">8029 10529 840 0,'-7'-3'397'0,"-8"-5"-177"0,0 2-73 16,1 6-103-16,4 4-40 16,5 6-27-16,8 5-4 0,6 0 11 15,7 5 9-15,7 1 7 16,-2-5 4-16,-2-4 5 16,-3-5 1-16,-5-3 4 15,-5-1 3-15,-9-3-5 16,-4-4-2-16,-10 0-6 15,-5 0-2-15,-2 2 4 16,2 2-1-16,4 7 2 16,5 3-1-16,6 9 1 15,2 1 3-15,12-1 3 16,6-1 5-16,12-4 8 0,2-5 4 16,4-6 5-1,5-3-2-15,-1-11-5 0,5-3-4 16,-6-3-22-16,-1-4-15 0,-9 1-8 15,-6-3-1-15,-4 4 13 16,-7 4 14 0,-5 9 15-16,-2 5 1 15,-6 6 17-15,1 5 5 16,2 12-5-16,3 3-2 0,5 8-16 16,4-2-3-16,-1-6-107 15,6-2-40-15</inkml:trace>
  <inkml:trace contextRef="#ctx0" brushRef="#br0" timeOffset="69701.4654">9193 10664 294 0,'4'-3'205'0,"5"-4"23"0,-4-4-26 31,-4 3-47-31,-1 0-10 16,-11-3-3-16,-5 3-9 15,-11-1-15-15,-8 3-16 0,-1 6-52 16,4 4-24 0,7 7-35-16,8 2-6 15,8 5 4-15,8 1 2 0,14 7 9 16,4-6 6-16,18 2 6 16,3-6 5-16,2-9 11 15,4-6 7-15,-14-10 11 16,-7-7 4-16,-12-6-2 15,-4-2-5-15,-11 2-54 16,-7 3-82-16</inkml:trace>
  <inkml:trace contextRef="#ctx0" brushRef="#br0" timeOffset="70261.3755">10263 10372 916 0,'0'-13'380'0,"5"-15"-239"15,5 5-57-15,20 8-56 16,12 6-7-16,15 14-7 0,10 11-3 16,-8 18-13-16,-13 10-5 15,-37 5 20 1,-19 1 15-16,-39 4 14 15,-10-4 3-15,0-4-12 0,8-6-10 16,27-15-7 0,16-7 3-16,16-12 3 0,8-4 1 0,19-3 0 15,1-3-5 1,13 3-9-16,-1-1-20 16,-2-1-179-16</inkml:trace>
  <inkml:trace contextRef="#ctx0" brushRef="#br0" timeOffset="70537.8274">10805 10363 878 0,'-13'-9'434'16,"-9"-8"-161"-16,5 6-138 15,-4 4-45-15,12 8-70 0,1 5-23 16,7 7-17-16,7 5-3 15,5 2 10-15,5-2 9 16,11-1 7 0,2-5 2-16,6-4 1 15,7 4 0-15,-9-4-1 16,-5 0-1-16,-15-1 2 16,-13-4 8-16,-14 7 4 15,-6-6 0-15,-5 0-20 16,3-2-82-16</inkml:trace>
  <inkml:trace contextRef="#ctx0" brushRef="#br0" timeOffset="70704.6023">10738 10648 986 0,'6'1'447'15,"8"0"-208"-15,3-3-101 16,19-2-89-16,8 1-21 0,5 3 0 15,4 3-52-15,-15 4-168 16,-12-3-174-16</inkml:trace>
  <inkml:trace contextRef="#ctx0" brushRef="#br0" timeOffset="70858.5512">10782 10695 583 0,'-6'4'383'16,"-4"1"-25"-16,4 1-145 15,6 3-41-15,14 1-65 16,7 0-23-16,13-4-26 16,7-1-11-16,2-6-38 0,4-2-74 15</inkml:trace>
  <inkml:trace contextRef="#ctx0" brushRef="#br0" timeOffset="71498.5161">11609 10425 537 0,'-3'-7'346'15,"-4"-11"-14"-15,0 24-206 0,1 17-30 16,-4 18-73-16,3 10-9 16,5 11 12-16,-1-6 1 15,4-10 6-15,3-6 0 0,2-18-3 16,-1-8 16 0,-1-15 20-16,-1-12 2 15,-3-15-3-15,2-4-18 16,-1-15-22-16,-1-6-5 15,-2-12-6-15,-2-2-3 16,4 11-12-16,3 12-14 16,2 29-31-16,3 15-9 0,7 28 8 15,5 11 9 1,10 14 24-16,3 5 12 0,10-4 0 16,1-8 3-1,4-7 7-15,2-7 3 0,-7-14 7 16,-8-9 14-16,-6-11 40 15,-8-11 8-15,-10-10 10 16,-4-5-8-16,-15-9-36 16,-9-4-7-16,-10-8-21 15,0 3-3-15,6 4-85 16,5 6-72-16</inkml:trace>
  <inkml:trace contextRef="#ctx0" brushRef="#br0" timeOffset="71671.131">12197 10708 993 0,'0'-2'552'0,"5"-2"-149"16,0-7-189-16,-6-3-89 15,3 2-94-15,-1 0-29 16,5 6-144-16</inkml:trace>
  <inkml:trace contextRef="#ctx0" brushRef="#br0" timeOffset="72171.5869">12462 10578 802 0,'1'1'294'0,"7"7"-219"15,-3 9-25-15,1 11-10 16,6 5 19-16,-3-1 1 16,0 0-2-16,-1-9-8 15,-3-7-10-15,-3-9 19 16,0-10 6-16,-5-13 0 0,-1-7-2 15,-3-11-31 1,1-4-10-16,-2-7-7 16,-4-10-1-16,0-14-1 0,-1-3-3 15,6 4 3 1,4 12 2-16,3 29 0 16,1 16-3-16,7 25-10 0,5 14-5 15,12 24-4-15,7 10 3 16,10 5 4-16,1-2 0 15,2-9 4-15,0-11 2 16,-1-12 6-16,-5-9 7 0,-3-17 18 16,-6-10 11-1,-9-18 9-15,-3-7 2 16,-13-17 0-16,-5-4-6 16,-13-21-9-16,-5-3-9 0,-5 5-25 15,1 9-11-15,8 29-80 16,4 13-76-16</inkml:trace>
  <inkml:trace contextRef="#ctx0" brushRef="#br0" timeOffset="72882.8354">13100 10601 445 0,'8'-4'273'0,"3"1"-25"16,7 0-110-16,5 0-37 16,7 1-45-16,0-2-14 0,3-2-20 15,-5 2-2 1,-14-3 7-16,-8-2 4 0,-15-3 1 15,-10 1 2-15,-6 4-7 16,-2 6-5 0,2 4-6-16,5 10-7 0,2 7-9 15,2 1 0-15,9 13-2 16,4-1 2-16,14 2 7 16,3-3 8-16,12-7 8 15,0-5 3-15,8-11 5 16,4-5 1-16,-2-10 0 15,2-6 0-15,-10-6-3 0,-5-5-2 16,-7-3-5-16,-6 2-2 16,-7 0-6-16,-3 4-3 15,-1 4-7 1,-2 5-4-16,-1 6-15 16,2 7-5-16,-1 8-5 0,3 5 1 0,0 4 16 31,2 2 5-31,9 4 7 0,3-2 5 15,6-3 1-15,2-5 3 16,1-6 8 0,-2-5 3-16,-1-7 6 15,-3-6 0-15,-4-7-2 0,-2 0-3 16,-9-5-5-16,-2 1-3 16,0 7-11-16,-3 2-6 15,2 8-25-15,1 4-5 16,0 5-2-16,0-6 2 15,0 0 20-15,7 17 6 0,24 33 15 16,-15-33 13-16,7-4 23 16,-2-5 13-16,-4-10 19 15,0-3-1-15,-5-9-13 16,-3-2-11-16,-8-6-43 16,-1-1-56-16,-8 1-186 15</inkml:trace>
  <inkml:trace contextRef="#ctx0" brushRef="#br0" timeOffset="73134.0149">13899 10244 868 0,'1'-9'436'0,"4"-8"-154"15,-3 12-108-15,0 5-52 16,6 23-67-16,5 17-29 15,8 26-18-15,1 8 4 16,1 10 0-16,-1-6 1 16,-7-18-1-16,-2-5 2 15,-2-19 18-15,-4-5-45 0,0-11-122 16,-2-6-193-16</inkml:trace>
  <inkml:trace contextRef="#ctx0" brushRef="#br0" timeOffset="73819.401">13806 10648 782 0,'9'-5'403'16,"6"-4"-133"-16,13 4-122 15,8 0-46-15,15 2-65 16,7 3-21-16,2 4-11 0,0 3-1 16,-15 0 0-1,-4-3-1-15,-6 0-9 16,-5-4-1-16,-5 0 1 15,-3-4 1-15,-9 0 13 0,-2-3 2 16,-7-2-1 0,-5 2-3-16,-11-1-11 15,-4 8-8-15,-5 2-7 0,2 4-3 16,1 11 4 0,6 0 3-16,7 9 6 15,5 1 4-15,13 0 6 0,2-4 2 16,9-7 9-16,1-6 5 15,1-10 8-15,-1-1 1 16,-3-12 1-16,-2 0-1 16,-16-8-10-16,-5-1-5 15,-18-3-9-15,-10 2 0 0,-5 3 5 16,3 2 0-16,5 6-6 16,4 5-3-1,12 6-9-15,6 2 0 0,11 6 8 16,8-6 3-1,9 0 3-15,3-1 3 0,5-1-2 16,1 0-3-16,-2 1 4 16,2 3 1-16,-5 8 11 15,-1 3 5-15,3 6 0 16,-5 5 0-16,0-2-9 16,-9-1-3-16,-9-4-1 0,-2-2 3 15,-8-8 9 1,3 0 7-16,-2-8 16 15,2-2 4-15,-3-7-3 16,1-5-7-16,2-7-16 0,8 0-7 16,5-5-7-1,1-1-3-15,3 9-9 0,-7-3-5 16,4 15-16 0,1 8-5-16,-5 6 11 0,0 11 11 15,-5 9 33-15,-3 1 13 16,0 7 10-16,1-5-5 0,2-3-18 15,-5-7 19-15,3-7 409 16</inkml:trace>
  <inkml:trace contextRef="#ctx0" brushRef="#br0" timeOffset="78851.341">21491 5938 516 0,'0'0'286'0,"3"5"-28"16,24 5-173-16,9 4-20 15,40 10 5-15,7 5 9 16,29 1-2-16,10 1-12 16,9 2-26-16,0-5-11 15,-4 0-11-15,-3-2-1 16,-20-3 0-16,-8-3 0 16,-33-7-3-1,-14-4-1-15,-29-5 2 16,-6-5-2-16,-14-8-7 15,-8-4-5-15,-3-7-33 16,-3-2-10-16,2 3-18 0,0 2 0 16,3 2 22-1,1 2 12-15,4 1 19 16,3 4 2-16,7 6-4 16,2 2-2-16,6 4 10 15,1 4 6-15,5 8 17 16,-4 2 10-16,1 5 23 0,-5 1 7 15,-18-4 23-15,-1 4 5 16,-19-5-21-16,-2-2-9 16,2-5-8-16,2-4-68 15</inkml:trace>
  <inkml:trace contextRef="#ctx0" brushRef="#br0" timeOffset="79498.1035">22917 5614 490 0,'4'-4'280'0,"-1"-5"-54"16,-6-5-74-16,-6 0-21 0,-8-7-31 16,-1 3-15-16,-8 4-36 15,2 6-18-15,-5 9-31 16,-4 4-9-16,1 11-13 15,0 3-2-15,15 4 2 16,8 0 5-16,18-3 15 16,7 0 7-16,12-5 12 15,9-4 5-15,-1-11 4 16,-3-3 2-16,-3-12 0 16,-7 0-2-16,-7-3-9 0,3 5-6 15,-16 2-7-15,-3 0 2 16,-2 10-2-16,-5 1-4 15,1 12 0-15,-1 4-1 16,0 4 5 0,5 1 6-16,8 2 3 0,5 2-3 15,11-3 4-15,2-3-9 16,4-6-233-16</inkml:trace>
  <inkml:trace contextRef="#ctx0" brushRef="#br0" timeOffset="79748.0459">23119 5738 857 0,'9'6'370'15,"7"7"-201"1,3 6-56-16,-2 3-68 0,-2 3-15 16,-4 2-16-16,1-2-1 15,-2-3-71-15,-3-7-87 16</inkml:trace>
  <inkml:trace contextRef="#ctx0" brushRef="#br0" timeOffset="79912.6124">23289 5784 525 0,'2'-6'338'0,"0"-2"-7"0,-2 1-85 16,-8 7-91-16,-3 4-39 15,-7 4-44-15,-6 3-15 16,-5 7-23-16,-7 1-11 16,-2 2-11-16,1-2-3 15,8-1-123-15,6-3-159 16</inkml:trace>
  <inkml:trace contextRef="#ctx0" brushRef="#br0" timeOffset="80576.7321">22744 5319 540 0,'0'-1'287'16,"0"0"-86"-16,12 2-114 16,8 6-28-16,21 10-36 15,9 3 2-15,25 11 8 16,10-3 0-16,-2 2-3 16,-8-3-4-16,-28-9-1 15,-14-3 4-15,-22-16 3 16,0-1-1-16,-11-8-8 15,-1-7-5-15,-1-7-10 16,-10-6-4-16,6-4 0 16,1 5-2-16,3 10-4 0,5 5-7 15,-1 14-17 1,0 7-7-16,1 14-6 0,4 7 5 16,0 9 34-16,1 1 21 15,-4-8 35 1,-4-4 20-16,-7-13 11 0,-4-4-7 15,0-3-14-15,-4-3 0 16,-5-2-147 0</inkml:trace>
  <inkml:trace contextRef="#ctx0" brushRef="#br0" timeOffset="83432.2692">15275 10430 1033 0,'-3'0'537'0,"2"-1"-166"0,-5 1-172 16,5 0-63-1,0 0-88-15,0 0-28 0,0 0-62 16,0 0-60-16,0 0-265 0</inkml:trace>
  <inkml:trace contextRef="#ctx0" brushRef="#br0" timeOffset="83632.6711">15232 10653 1343 0,'-1'-2'557'0,"1"2"-330"0,-1 0-59 15,1 0-90 1,0 0-18-16,0 0-33 16,0 0 12-16</inkml:trace>
  <inkml:trace contextRef="#ctx0" brushRef="#br0" timeOffset="85005.0474">2396 11872 315 0,'-3'-2'229'0,"-12"-3"56"15,-6 0-57-15,-16-2-43 0,-6 0-16 16,-12-2-46-16,-2 0-25 16,-1 1-48-16,1 3-15 15,5 3-25-15,3 2-9 16,14 7-9-16,5 0-6 15,17 5-26-15,10-1-9 16,16 8 6-16,12 0 7 16,20 6 30-16,6 2 13 15,9 0 3-15,-5 3 2 16,-16-4 2-16,-12 2 3 0,-28 2 7 16,-18 2 5-16,-17 6 9 15,-3 3 1-15,5-7 3 16,6-6-5-16,16-10-11 15,9-4-1-15,12-6-8 16,5-1 0-16,9-1-2 16,6-2-4-16,10 2-6 15,7 1-3-15,4 2 3 16,-2-2-45-16,-1-2-258 16</inkml:trace>
  <inkml:trace contextRef="#ctx0" brushRef="#br0" timeOffset="85402.8515">2554 11949 864 0,'-1'-4'434'0,"-2"-5"-171"15,3 7-92-15,0 19-119 16,2 5-33-16,7 18-11 15,-2 3 1-15,2 8 0 16,-1 2 2 0,-4-6 0-16,-4 0 2 15,-2-15 4-15,-1-5 1 0,1-14 9 16,0-7 7-16,0-14 24 16,-1-8 3-16,-3-13-6 15,0-7-7-15,-2-11-24 16,-3-4-3-16,-1-7-8 15,1-2-5-15,5 4-10 16,5 7-8-16,5 10-9 16,4 5-5-16,4 9-3 15,9 9-1-15,6 9 5 16,7 7 4-16,13 9 14 16,-3 3-51-16,12 3-118 15,3-1-114-15</inkml:trace>
  <inkml:trace contextRef="#ctx0" brushRef="#br0" timeOffset="85632.0367">2610 12087 745 0,'-5'1'373'0,"-1"0"-147"0,12 0-25 16,12-1-52-16,28 0-56 15,11 0-38-15,13 0-33 16,3 5-12-16,-19 2-127 16</inkml:trace>
  <inkml:trace contextRef="#ctx0" brushRef="#br0" timeOffset="85888.3682">2806 12240 962 0,'10'2'373'0,"20"11"-247"0,8 0-59 16,8 5-12-16,-1 5-11 16,-11-1-18-16,-5 6-9 15,-7-3-6-15,-5-3-15 16,-9-5-146-16,-1-5-268 16</inkml:trace>
  <inkml:trace contextRef="#ctx0" brushRef="#br0" timeOffset="86025.3663">3069 12243 1023 0,'-7'5'456'0,"-13"7"-215"15,0 8-62-15,-5 13-78 16,-6 6-28-16,-5 7-41 16,1-2-14-16,1-6-35 15,5-6-91-15</inkml:trace>
  <inkml:trace contextRef="#ctx0" brushRef="#br0" timeOffset="86582.0421">2593 11616 501 0,'-9'-2'327'0,"-4"-3"16"16,5 1-114-16,10 3-120 0,16-2-34 16,27 3-57-1,17 0-17-15,29 0 1 0,6 0-1 16,-8 1 3-16,-6 4 0 15,-27-1 5-15,-17-1 4 16,-21-2-16-16,-17-2-3 16,-20-2-5-16,-5-2-3 15,-4-4 17 1,5-1 2-16,12 7-4 16,3-5-13-16,8 13-30 15,4 0-14-15,3 8 27 16,7 8 21-16,-1 3 44 0,-2 1 24 15,-7-2-15-15,-3-1-6 16,-6-6 20-16,3 1-86 16</inkml:trace>
  <inkml:trace contextRef="#ctx0" brushRef="#br0" timeOffset="86861.221">3438 12057 817 0,'19'0'367'0,"9"-4"-175"15,17 7-115-15,5 0-20 16,5 0-35-16,-3 6-5 16,-8-1-59-16,-11-3-91 15</inkml:trace>
  <inkml:trace contextRef="#ctx0" brushRef="#br0" timeOffset="87019.7901">3462 12165 832 0,'-1'5'392'0,"7"2"-140"16,4 1-63-1,15 2-48-15,6-3-31 16,22-2-48-16,8-3-22 16,8-3-24-16,1 0-5 0</inkml:trace>
  <inkml:trace contextRef="#ctx0" brushRef="#br0" timeOffset="87673.734">4126 12013 959 0,'10'1'388'0,"14"13"-254"16,2 5-32-16,-4 13-23 15,-1 3 4-15,-14 0 7 16,-5 0-4-16,-3-8-32 16,-5-3-13-16,2-11-13 15,-2-6 1-15,1-13 0 16,4-6-3-16,4-13-10 15,0-5-9-15,13-4-11 0,4 0-3 16,4 6-6 0,7 3-1-16,0 9 3 0,-4 8 5 15,-4 14 13 1,-7 4 4-16,-10 14 4 16,-1 3-2-16,-5 1-5 0,0 0-3 15,-1-4 0-15,0-5 0 16,1-9-4-1,5-5-3-15,4-13-6 16,5-7-2-16,7-8 5 16,-6-5 2-16,3 3 3 0,2 1-1 15,-1 3-2 1,4 6 1-16,-1 12 13 0,-2 3 6 16,-3 13 7-16,-3 7 2 15,-7 5-8-15,-4 3-2 16,-3 1-6-16,-2-3 7 0,4 0-133 15</inkml:trace>
  <inkml:trace contextRef="#ctx0" brushRef="#br0" timeOffset="88215.6587">5126 12194 386 0,'2'-2'284'0,"2"-5"33"0,-1 0-78 16,-4-6-77-16,-5 2-32 15,-8-9-25-15,-6 0-7 16,-11-2-9-16,-4-2 0 16,-1 7-28-16,-1 4-23 15,3 13-40-15,0 6-17 16,6 15-4-16,4 1 5 15,19 5 9-15,7 4 6 16,19-1 0-16,6-3 2 16,6-9-1-16,1-6 2 15,0-13 4-15,-5-3 4 0,-3-10 5 16,-5-2 0-16,-7-1 0 16,-3-1-2-16,-3 0-3 15,-2 4-3-15,-3 5-3 16,0 6-1-16,-2 10 0 15,1 2 2-15,5 11 4 16,1-2-1-16,8 5-2 16,3-2-10-16</inkml:trace>
  <inkml:trace contextRef="#ctx0" brushRef="#br0" timeOffset="88487.5218">5320 12220 749 0,'1'0'356'0,"6"5"-127"16,3 8-46-1,-4-6-67-15,0 0-12 16,22 31-26-16,5 4-13 0,1 8-22 16,-9-19-11-16,-2-7-70 15,-3-2-86-15</inkml:trace>
  <inkml:trace contextRef="#ctx0" brushRef="#br0" timeOffset="88638.7537">5556 12247 1123 0,'-14'2'522'0,"-11"5"-226"16,-4 10-162-1,0 9-51-15,3 6-52 16,1 3-12-16,5 0-84 0,-2-1 9 16</inkml:trace>
  <inkml:trace contextRef="#ctx0" brushRef="#br0" timeOffset="89224.8441">4898 11770 730 0,'-4'-2'376'0,"-5"2"-116"16,9 0-138-16,15 5-40 16,17 0-48-16,17 2-6 15,29 0-18-15,10-1-4 16,6 1-2-16,-11 0-1 15,-24-4-9-15,-12-3 2 16,-22-7 6-16,-12-4 4 16,-10-4 16-16,-3-3 0 15,-8-3-5-15,1 0-3 0,-1 3-10 16,2 3-4 0,6 8-20-16,2 6-10 15,5 7-16-15,5 7 5 16,3 12 26-16,-2 3 22 0,4 9 60 15,-10 1 27-15,-10-4 48 16,-4-4 7-16,-13-11-23 16,0-7-25-16,-2-7-65 15</inkml:trace>
  <inkml:trace contextRef="#ctx0" brushRef="#br0" timeOffset="93305.9191">6241 12134 409 0,'-1'1'145'15,"1"4"-88"-15,5-2 13 16,21 3 26-16,12 3 11 0,25-4-2 16,18 1-12-1,23-2-18-15,4 1-11 16,-5 1-27-16,-15 0-10 0,-28-3-9 16,-15-3-2-16,-22 2-14 31,-9 0-8-31,-16 3-46 15,-4 3-67-15</inkml:trace>
  <inkml:trace contextRef="#ctx0" brushRef="#br0" timeOffset="93530.0633">6368 12247 583 0,'4'2'244'16,"12"3"-98"-16,12 1-9 0,37-1 14 16,13-1-9-16,23-1-45 15,4 2-24-15,-16-4-28 16,-14 0-7-16,-27 0-13 16,-8-2-11-16,-21-2-118 15,-5-2-189-15</inkml:trace>
  <inkml:trace contextRef="#ctx0" brushRef="#br0" timeOffset="93729.6146">6927 12152 547 0,'11'0'305'15,"25"5"-12"-15,3 3-140 16,9 5-38-16,-6 3-13 15,-19 3-31-15,-7 0-18 16,-19 2-27-16,-12-2-8 16,-15 2-26-16,-10-1-76 15</inkml:trace>
  <inkml:trace contextRef="#ctx0" brushRef="#br0" timeOffset="94014.1218">6460 12128 435 0,'-8'-6'320'15,"-11"-6"70"1,-5 1-121-16,-7 9-80 0,-1 3-40 16,3 13-73-16,5 4-26 15,16 10-36-15,12 3-5 16,25 2 3-16,10-2 2 16,28-5 13-16</inkml:trace>
  <inkml:trace contextRef="#ctx0" brushRef="#br0" timeOffset="103183.2934">7855 11752 785 0,'-1'1'333'0,"-4"11"-181"15,0 13-39-15,3 36-50 16,2 13 3-16,1 13-4 16,0-1-23-16,3-14-16 0,-3-8 0 15,4-13 2 1,2-7 3-16,1-18-44 0,2-6-48 15,-4-17-197-15</inkml:trace>
  <inkml:trace contextRef="#ctx0" brushRef="#br0" timeOffset="103353.7116">7785 11774 665 0,'1'-3'305'0,"0"-3"-116"0,23 7-112 15,4 5-37-15,25 5-12 16,15 3-3-16,14 2-1 16,6 2-89-16</inkml:trace>
  <inkml:trace contextRef="#ctx0" brushRef="#br0" timeOffset="103531.4807">7891 12114 726 0,'17'1'305'0,"28"1"-177"16,9 0-50-16,9 3-31 15,0-1-96-15</inkml:trace>
  <inkml:trace contextRef="#ctx0" brushRef="#br0" timeOffset="104063.4981">8298 12332 601 0,'1'-11'365'0,"3"-4"-45"0,0-4-137 15,-4 1-42-15,-3 5-65 32,1-3-22-32,-9 4-37 0,-3 2-14 15,-4 5-14-15,-3 5-6 0,2 5-6 32,6 5 1-32,7 4 5 0,4 1 4 15,7 0 5-15,4-2-11 16,9 0-12-1,1-4-1-15,3 0 2 0,-6-1 12 16,-2 1 8 0,-7 4-1-16,0 7 6 0,-6 4 10 15,-9 2 15-15,-1 3 4 16,-12-6 4-16,-4-1-5 16,-4-7 2-16,-2-4 2 15,-3-11 4-15,11-6-2 16,9-9-21-16,9-4-31 0,13 0-148 15,0 1-264-15</inkml:trace>
  <inkml:trace contextRef="#ctx0" brushRef="#br0" timeOffset="104280.9531">8402 12388 701 0,'7'3'338'0,"12"10"-109"15,7 7-97-15,4 8-63 0,-2 1-23 16,-6 1-26-16,-6-1-9 16,-4-4-117-16,-1-4-168 15</inkml:trace>
  <inkml:trace contextRef="#ctx0" brushRef="#br0" timeOffset="104415.8786">8608 12388 822 0,'-12'0'451'0,"-13"0"-113"16,-6 12-150-16,-3 8-49 0,-6 13-72 16,2 3-21-1,2 6-28-15,1-1-2 0,11-6-150 16</inkml:trace>
  <inkml:trace contextRef="#ctx0" brushRef="#br0" timeOffset="105038.4537">7892 11594 538 0,'-3'3'266'0,"3"1"-51"16,7 2-53-16,23 1-51 16,14 0-2-16,29 0-35 0,16 0-17 15,0-4-18-15,-4 2-5 16,-21-3-31 0,-12-2-17-16,-22-2-24 15,-8-4-4-15,-19-5 16 16,-8 0 13-16,-10-2 15 0,0 1 0 15,-3-2 1-15,5-2-1 16,6 7-6 0,2 4-3-16,8 11 7 0,4 4 4 15,7 9 15-15,2 0 16 16,-8 4 10-16,-1 0 0 0,-10 0-1 31,-5-2-10-31,-1-1-28 16,2-2-80-16</inkml:trace>
  <inkml:trace contextRef="#ctx0" brushRef="#br0" timeOffset="105325.3348">8787 12079 819 0,'6'-4'388'0,"13"4"-131"15,6-1-114-15,22 2-81 0,5 3-15 16,8 0-27-16,2 1-5 15,-13 2-101-15,-5 3-164 16</inkml:trace>
  <inkml:trace contextRef="#ctx0" brushRef="#br0" timeOffset="105494.3982">8814 12186 553 0,'2'3'366'0,"4"3"-10"0,18 0-110 16,15 0-20-16,19-5-74 16,7-1-39-16,3 0-58 15,-4-3-19-15,-13 3-154 16</inkml:trace>
  <inkml:trace contextRef="#ctx0" brushRef="#br0" timeOffset="106195.8956">9558 12062 585 0,'8'6'272'0,"8"10"-93"16,-1 5-80-16,-6 11-11 16,-6 2-7-16,-9 0-11 0,-5 1-5 15,-3-12-23-15,3-3-6 16,7-16 12-16,3-6-6 15,8-16-14-15,6-11-5 16,8-12-23 0,4 0-1-16,7-2-3 15,4 7 18-15,-4 15 30 0,-2 6 14 16,-8 18 17-16,-6 9-19 16,-9 9-27-16,-3 7-12 15,-10 6-9-15,-2 0 0 16,0 0 3-1,2-7 2-15,1-9-17 0,2-7-13 16,9-17-15-16,6-8-2 16,9-11 16-16,3-5 11 15,4 0 7-15,-2 2-1 16,6 8 13-16,-2 6 7 16,-4 7 8-16,-3 7 3 15,-10 15-13-15,-7 2-5 16,-9 13-6-16,-5 3-3 15,-2-2 12-15,3-1-36 0,8-7-251 16</inkml:trace>
  <inkml:trace contextRef="#ctx0" brushRef="#br0" timeOffset="106643.0374">10452 12184 531 0,'1'-7'310'0,"-1"-10"-26"0,0 0-64 16,-8-2-67-16,-7-2-28 15,-8 5-52-15,-6-2-21 0,-5 11-37 16,-2 3-15-16,3 8-16 16,2 9-5-16,4 7-3 15,9 6 2 1,7 4 2-16,10-1 4 16,15-2 10-16,4-7 5 0,17-7 6 15,1-4 4 1,-1-9 6-16,-1-4 3 0,-9-7 2 15,-2-1 0-15,-3-7-5 16,-2 4-3-16,-6 0-9 16,-3 4-9-16,-5 11-2 15,0 5 0-15,1 10 2 16,-2 2 6-16,4 4 2 16,1 1 6-16,7-1-104 15</inkml:trace>
  <inkml:trace contextRef="#ctx0" brushRef="#br0" timeOffset="106832.8443">10670 12234 1074 0,'11'4'454'15,"7"4"-258"-15,7 2-57 0,1 6-63 16,-7 5-26-1,7 1-29-15,-10 2 1 16,-2-5-89-16,-3-6-85 16</inkml:trace>
  <inkml:trace contextRef="#ctx0" brushRef="#br0" timeOffset="106969.5283">10858 12211 1136 0,'-9'0'552'16,"-13"2"-210"-16,-1 11-156 0,0 4-48 15,-11 11-72 1,6 4-25-16,-5 3-48 16,4 1-78-16</inkml:trace>
  <inkml:trace contextRef="#ctx0" brushRef="#br0" timeOffset="107575.4313">10271 11858 635 0,'-2'0'315'0,"0"0"-122"16,7 2-35-16,-5-2-63 15,30 2-33-15,67 8-27 0,-22-4-15 16,6 2-12-16,3 1-2 16,-14-3 4-16,-15-2 4 15,-24-8 10-15,-14-2 4 16,-15-6-4-16,-1-1-4 15,-12-4-12-15,3 1-4 16,-4-2-2 0,-3-3 2-16,12 5-4 15,1 2-6-15,3 9-10 16,4 2-5-16,7 7-5 16,1 6 1-16,6 11 11 15,2 4 16-15,-7 9 52 0,-5-1 30 16,-14-3 37-16,-5-3 0 15,-10-4-30-15,0-2-21 16,-7-6-19-16</inkml:trace>
  <inkml:trace contextRef="#ctx0" brushRef="#br0" timeOffset="110408.0302">22330 2703 873 0,'-4'-6'399'0,"1"-7"-193"16,-1 21-91-16,-3 20-31 16,-6 50-42-16,-5 21-8 0,-11 33 16 15,-8 14 5-15,-3-8-2 16,-3-10-6-16,10-23-22 16,9-23-8-16,19-31-84 15,7-9-100-15</inkml:trace>
  <inkml:trace contextRef="#ctx0" brushRef="#br0" timeOffset="110906.4004">22034 3667 843 0,'-9'-1'404'0,"-2"1"-152"16,4 2-81 0,12 10-70-16,12 2-25 0,23 7-12 15,19 3-3-15,41 9-12 16,18 3-5-16,37 1-21 16,2 1-7-16,-4-8 24 15,-14-1-66-15</inkml:trace>
  <inkml:trace contextRef="#ctx0" brushRef="#br0" timeOffset="111227.8047">22924 3819 523 0,'10'3'326'16,"20"8"-3"-16,8 7-96 15,6 6-59-15,0 2-27 0,-13 2-38 16,-10-3 12-1,-28-4-1-15,-16 2-8 16,-30-4-17-16,-11-2-27 0,7-1-97 16,5-7-99-16</inkml:trace>
  <inkml:trace contextRef="#ctx0" brushRef="#br0" timeOffset="111514.1958">23336 3976 1283 0,'5'0'525'0,"11"6"-286"0,6 6-117 16,3 5-49-16,0 6-13 15,-2 3-33-15,-6 2-9 16,-2 7-22-16,-4-4-64 16,-6-7-163-16</inkml:trace>
  <inkml:trace contextRef="#ctx0" brushRef="#br0" timeOffset="111655.8475">23627 3962 1306 0,'-16'4'571'0,"-25"5"-296"16,-7 8-89-16,-8 10-91 0,-4 2-39 16,-2 9-31-16,-1 1-55 15,0 5-403-15</inkml:trace>
  <inkml:trace contextRef="#ctx0" brushRef="#br0" timeOffset="112280.5095">22426 2620 559 0,'-6'0'320'15,"-8"-1"-26"-15,-9 8-196 16,-4 8-28-16,-17 6-44 0,-2 5-11 16,1 3-11-16,6-1-3 15,18-7-1-15,7-7 0 16,17-12 5-16,12-4 6 15,11-16 10-15,6-5 5 16,7-8 22-16,-3-1 4 16,0 5 22-16,-5 8 8 15,-13 11-23-15,2 10-11 16,-7 15-32-16,-2 10-10 16,4 14-4-16,4 2 1 15,8 3-83-15,0-3-164 0</inkml:trace>
  <inkml:trace contextRef="#ctx0" brushRef="#br0" timeOffset="112703.4394">22791 2499 881 0,'-5'3'339'16,"-3"5"-235"-16,-2 0-53 15,7 8-33-15,4 4-4 16,8 3-11-16,7 0-2 16,6-4 3-16,3-5 5 15,0-12 10-15,-3-3 5 16,2-11 10-16,-9-3 4 15,-2-5-2-15,-3-1-2 16,-9 4 3-16,5 2-4 0,-5 8-23 16,0 7-10-1,0 12-31-15,1 7-6 16,0 17 11-16,5 7 8 16,4 13 11-16,-6 3 3 0,-7 1 39 15,-15-3 35-15,-14-16 64 0,-2-9 19 16,-12-24-7-1,0-11-25-15,2-19-63 16,6-9-80-16</inkml:trace>
  <inkml:trace contextRef="#ctx0" brushRef="#br0" timeOffset="117708.8366">11530 12115 429 0,'5'7'202'15,"9"3"-59"1,29-2-64-16,17-1 2 16,28-5-18-16,8 1-10 15,5 2-9-15,-3 1-2 0,-22 1-3 16,-11-2-13-1,-29-2-6-15,-9-1 2 0,-11-2-89 16,-8-1-123-16</inkml:trace>
  <inkml:trace contextRef="#ctx0" brushRef="#br0" timeOffset="117951.177">11688 12240 533 0,'2'2'250'0,"9"4"-92"16,6 0-35-16,22 2-27 15,14-2-23-15,18-1-26 16,6-3-9-16,0-2-4 0,-7-2 13 15,-13-3-120-15,-13-2-77 16</inkml:trace>
  <inkml:trace contextRef="#ctx0" brushRef="#br0" timeOffset="118153.0768">12215 12130 559 0,'15'0'289'16,"9"2"-81"-16,-1 7-56 16,1 2 0-16,-6 7-12 15,-7 0-10-15,-17 7-37 16,-2 1-20-16,-10-1-31 16,-10-1-10-16,9-7-64 15,-2-4-147-15</inkml:trace>
  <inkml:trace contextRef="#ctx0" brushRef="#br0" timeOffset="118605.5883">12937 11646 882 0,'-5'7'365'15,"-2"7"-178"-15,0 30-146 16,1 16-33-16,4 31 17 0,2 6 4 15,0-2-4-15,1-12-2 16,3-23-2-16,0-10 0 16,4-17-54-1,-2-10-84-15</inkml:trace>
  <inkml:trace contextRef="#ctx0" brushRef="#br0" timeOffset="118770.8941">12841 11699 780 0,'17'-4'348'0,"11"-6"-160"15,28 9-102-15,14 4-27 16,8 1-29-16,4 2-13 0,-6 2-36 16,-9-3-96-16</inkml:trace>
  <inkml:trace contextRef="#ctx0" brushRef="#br0" timeOffset="118966.6884">12985 11943 627 0,'23'5'329'15,"15"-1"-73"-15,14 4-148 16,3 2-30-16,1-4-17 16,-3 2-84-16</inkml:trace>
  <inkml:trace contextRef="#ctx0" brushRef="#br0" timeOffset="119522.1722">13409 12233 492 0,'4'-2'262'0,"5"-6"-58"16,-4 0-44-16,-4-5-53 0,-1 1-14 15,-7-1-27-15,-6 1-14 16,-10 4-29-16,-3 3-15 15,-6 9-19-15,1 0-4 16,12 13-5-16,-2-5 2 16,19 4 3-16,5 2 3 15,10-9 9 1,10-1 3-16,5-5 8 16,0-4 2-16,-2-4 0 15,-3-4 0-15,-9 5 13 0,-3 3 1 16,1 9 1-16,-1 7 2 0,2 9-9 15,-2 5-1 1,-4 11-2-16,-4 1 0 16,-11-1-3-16,-6-3 0 15,-8-12 5-15,-5-9 3 16,-3-5 7-16,3-10 3 16,-2-14 1-16,8-5-20 0,11-12-96 15,6 1-117-15</inkml:trace>
  <inkml:trace contextRef="#ctx0" brushRef="#br0" timeOffset="119798.5861">13565 12348 865 0,'5'0'400'15,"11"10"-163"-15,4 5-108 0,8 11-73 16,3 5-13 0,-8 3-14-1,-1-2-8-15,-4-3-30 16,-7-4-53-16,1-8-231 15</inkml:trace>
  <inkml:trace contextRef="#ctx0" brushRef="#br0" timeOffset="119938.9497">13791 12388 959 0,'-6'0'444'16,"-9"4"-195"-16,-8 8-67 0,-3 10-85 15,-4 4-30-15,-7 5-33 16,3 3-15-16,6-8-60 15,3-3-108-15</inkml:trace>
  <inkml:trace contextRef="#ctx0" brushRef="#br0" timeOffset="120333.2574">14023 12027 662 0,'2'-3'318'0,"10"6"-107"16,6-3-72-16,17 3-63 15,4 2-14-15,11-5-27 16,8 0-13-16,-1-1-10 15,0-1-15-15,-12 4-123 16,-10-1-78-16</inkml:trace>
  <inkml:trace contextRef="#ctx0" brushRef="#br0" timeOffset="120486.0879">14114 12129 366 0,'-6'3'248'0,"1"4"28"0,9-1-5 0,17 0-40 32,9-1-28-32,21-3-68 0,9-1-41 15,10 0-43-15,1 1-52 16</inkml:trace>
  <inkml:trace contextRef="#ctx0" brushRef="#br0" timeOffset="121217.1999">14695 11981 500 0,'2'-5'271'0,"7"-2"-52"0,4 4-46 16,9 11-51-16,2 7-26 16,-1 7-26-16,-2 5-12 15,-12 2-12-15,-5 1-4 16,-11-5-16-16,-4 0-4 0,-1-7-3 15,-2-6-1-15,7-9 8 16,2-3 1-16,6-11-6 16,5-6-2-16,8-10-15 15,6-4-5-15,7 1-5 16,7 1-3-16,1 10 12 16,0 7 6-16,-5 13 10 15,-5 7 6-15,-8 13-6 16,-11 3-1-16,-10 1-2 15,-4-2-1-15,-8-1-4 16,5-6-2-16,2-5-2 16,4-3 0-16,8-13-9 15,4-4-4-15,9-8-1 16,5-8-1-16,3 2 6 16,3 3 0-16,-2 1 10 0,-3 4 5 15,-2 9 9-15,-1 5 5 16,-4 13-8-16,-3 7-3 15,-4 1-3-15,-3 2-2 16,-6-5-3 0,0-1-8-16,-4 3-165 0</inkml:trace>
  <inkml:trace contextRef="#ctx0" brushRef="#br0" timeOffset="121726.1609">15574 12139 366 0,'4'-6'246'16,"1"-5"20"-16,-5 0-39 16,-3-3-53-16,-6-3-17 0,-7-2-46 15,-6-6-22 1,-7 9-47-16,-2 5-26 16,-7 14-28-1,1 8-9-15,1 5-4 0,5 5 3 16,14 1 6-16,5 2 4 15,18 5 10-15,8-7 4 16,15-6 10-16,8-4 5 16,5-9 5-16,0-3 2 15,-5-10-1-15,-10-2-1 16,-7-7-1-16,-3 1-2 0,-13 0 6 16,3-1 10-1,-7 6 14-15,-1 0 1 0,-2 9-18 16,0 6-15-16,3 10-20 15,-4 4-5 1,9 5 4-16,-4 1 2 0,11 2 2 16,-1-1 14-16,-3-2-171 0</inkml:trace>
  <inkml:trace contextRef="#ctx0" brushRef="#br0" timeOffset="121961.0934">15813 12144 847 0,'9'4'405'15,"10"-3"-157"-15,2 9-114 0,-1 2-35 16,0 3-44-16,-2 2-13 15,-4 0-27-15,-2 0 7 16,-2-4-109-16,0 1-98 16</inkml:trace>
  <inkml:trace contextRef="#ctx0" brushRef="#br0" timeOffset="122088.9813">16014 12132 1050 0,'-8'-4'468'0,"-9"-3"-242"16,-1 11-48-16,-13 11-70 15,-1 7-30-15,-12 11-28 16,-3 3-14-16,4 2-19 16,0-1-33-16</inkml:trace>
  <inkml:trace contextRef="#ctx0" brushRef="#br0" timeOffset="124874.3828">16625 11945 539 0,'8'2'250'16,"22"5"-97"-16,10-3-3 15,28 1-37-15,13-2-26 16,9 1-44-16,3 5-14 0,-10-2-10 16,-10 5 0-16,-21-6-46 15,-15-5-41 1,-22 0-224 0</inkml:trace>
  <inkml:trace contextRef="#ctx0" brushRef="#br0" timeOffset="125101.9792">16707 12059 430 0,'-6'2'266'0,"-3"4"-32"0,15 0-79 15,9-5-17-15,25 5-39 16,8-4-5-16,21 3-14 15,6 0-13-15,1-2-14 16,2-3-12-16,-14 4-26 16,-6-1-22-16,-19 0-114 15,-11 1-99-15</inkml:trace>
  <inkml:trace contextRef="#ctx0" brushRef="#br0" timeOffset="125334.5908">17210 11877 570 0,'19'9'270'0,"12"6"-99"16,6 13-76-16,-1 1-7 15,-5-3 0-15,-4-3-10 16,-16-3-10-16,-7-4-8 0,-11-3-19 15,-9 0-9 1,-10-7-92-16,-7-2-93 16</inkml:trace>
  <inkml:trace contextRef="#ctx0" brushRef="#br0" timeOffset="125563.1386">16724 11936 952 0,'-14'-2'394'0,"-9"4"-246"0,2 8-47 15,6 13-55-15,7 6-22 0,8 7-16 16,7-1-3-16,15-5-3 15,11 1-26-15</inkml:trace>
  <inkml:trace contextRef="#ctx0" brushRef="#br0" timeOffset="127416.024">17904 11939 585 0,'4'-3'309'0,"4"-3"-74"15,6 9-91-15,3 8-81 16,-1 8-15-16,3 10-20 0,-8-1-4 16,-7 1-4-1,1-2 0-15,-3-2 1 16,-1-5 1-16,-1-9 7 0,-3-7 9 0,2-10 8 16,1-5-3-16,6-5-14 15,1-7-15-15,1-4-15 16,8 3-4-1,3 0 13 1,6 9 4-16,4 9 7 0,-7 6 5 16,-4 10-11-16,-4 4-2 15,-7 6 1 1,-6 2-3-16,-6 2 0 16,-2-4 0-16,-1-3-1 15,3-4 0-15,5-11 5 16,2-4 0-16,8-13-2 0,6-5 0 15,9-7-8-15,2 2-3 16,4 1-1-16,2 2 1 16,-7 10 7-16,1 4 9 15,-10 13 6-15,-5 8 2 16,-8 5-3-16,-3 5-3 16,-1 4-4-16,2 2-2 0,-4 3-4 15,1-3-48-15,-1-3-255 16</inkml:trace>
  <inkml:trace contextRef="#ctx0" brushRef="#br0" timeOffset="128293.6841">18794 12125 488 0,'4'-4'262'0,"3"-8"-48"16,-5-3-28-16,-2 0-28 16,-7-4-13-16,-14 2-19 0,-3-2-20 15,-13 2-45-15,-3 2-19 0,5 11-43 16,4 6-14-1,13 9-15-15,9 8-4 0,6 2 2 0,6-4 6 32,15 1 13-32,4-4 7 0,9-6 9 15,0 0 2-15,-5-9 7 16,-2-3 2 0,-5-7 1-16,-1 3-2 0,-7 3-1 15,1 5-9-15,-3 13-2 16,-3 0 1-16,-1 16-4 15,0 5 3-15,-8 10 1 16,-7 4 1-16,-14 1 10 16,-7-2 14-16,-10-7 15 15,-3-7 4-15,-2-17 5 16,3-10-7-16,8-18-1 16,7-7 3-16,14-16-8 15,3-3-10-15,11-5-50 16,6 2-58-16</inkml:trace>
  <inkml:trace contextRef="#ctx0" brushRef="#br0" timeOffset="128831.9591">19319 11872 409 0,'-9'-6'304'16,"-15"-4"46"-16,-9 2-114 15,-6 5-98-15,-1 3-39 16,3 4-53-16,7 3-22 16,8 5-28-16,6-1-9 15,18 4-2-15,7 5 2 16,19 5 10-16,7 4 3 16,0-1 7-16,-2-2-1 0,-12-6 2 15,-6 0 7-15,-15-2 20 16,-9-2 5-16,-14-2 8 15,-2-7-3 1,-5-5-54-16,-2-4-71 16</inkml:trace>
  <inkml:trace contextRef="#ctx0" brushRef="#br0" timeOffset="129034.6349">19448 11906 650 0,'5'2'404'16,"10"5"-28"-16,-11 4-208 16,-5 7-40-16,1 8-52 0,-4 1-7 15,1 7-23-15,3 2-14 16,-1-5-16 0,-1-1 0-16,-2-11-106 15,0-8-93-15</inkml:trace>
  <inkml:trace contextRef="#ctx0" brushRef="#br0" timeOffset="129149.4125">19434 11668 766 0,'0'-4'371'16,"3"-6"-157"-16,-3 3-72 0,-2 7-114 15,6 6-49-15</inkml:trace>
  <inkml:trace contextRef="#ctx0" brushRef="#br0" timeOffset="129445.9516">19596 11968 753 0,'8'13'361'0,"6"13"-119"15,-3-1-41-15,-7-6-58 16,-4-3-19-16,0-6-48 15,-3-6-21-15,3-3-14 16,3-2-3-16,-3 0-5 16,0 0-3-16,8-14-21 15,26-38-8-15,-12 26-7 16,3 7-1-16,1 8 5 0,-2 6 5 16,-4 18 8-16,-7 3 4 15,-7 10 8-15,-3 0-2 16,-6 2-2-16,-1 2-2 15,-1-4-19-15,2-3-82 16</inkml:trace>
  <inkml:trace contextRef="#ctx0" brushRef="#br0" timeOffset="130089.039">20155 11840 748 0,'-15'-14'383'15,"-13"-8"-131"-15,3 13-117 16,-2 7-38-16,5 12-69 16,4 9-23-16,1 14-11 15,11 7-2-15,2 8 4 16,7-3 4-16,9-5 5 15,1-7 4-15,17-12 22 16,8-4 10-16,13-17 15 16,9-8 12-16,-3-14 14 15,-4-13 8-15,-19-23 15 16,-15-10-4-16,-29-15-18 16,-16-5-11-16,-15 7-24 0,-1 11-11 15,6 25-22-15,8 17-10 16,17 28-18-1,7 9-2-15,20 13 0 0,15 5 4 0,24 7-10 16,13 3-101 0</inkml:trace>
  <inkml:trace contextRef="#ctx0" brushRef="#br0" timeOffset="136460.9834">20765 11873 678 0,'0'0'315'15,"5"3"-117"-15,8 1-63 16,18 2-60-16,12 2-10 0,8-1-26 15,4-2-17 1,1-2-67-16,-6-3-72 16</inkml:trace>
  <inkml:trace contextRef="#ctx0" brushRef="#br0" timeOffset="136625.0097">20780 12030 489 0,'-2'7'301'16,"1"3"-30"-16,24-4-86 16,14-1-28-16,19-4-60 15,5-1-32-15,3 1-24 16,-3-1-94-16</inkml:trace>
  <inkml:trace contextRef="#ctx0" brushRef="#br0" timeOffset="137157.0179">21426 11850 597 0,'10'11'319'16,"3"6"-77"-16,5 12-112 16,-3 5-21-16,-8 1-35 15,-6-2-16-15,-6-3-15 16,-3-5-6-16,-1-8-17 16,4-7-2-16,3-11 3 15,4-7-1-15,12-10 0 16,1-12-2-16,7-6-8 0,2-4-2 15,0-4 8 1,5 10 14-16,-1 15 15 16,-2 11 7-16,-5 16-1 15,-2 11-12-15,-9 10-12 16,-4 1-5-16,-7 0-9 0,-3-2-3 16,-3-6-1-16,0-6 0 15,4-6 0 1,1-6 1-16,7-14-1 0,6-2-1 0,7-11-4 15,5 0-1-15,3 3-2 16,-2 5-1-16,-1 12-1 16,-1 8-2-16,-7 13 2 15,-1 1 1-15,-6 9 2 16,-4-3 2-16,0-2 0 16,-4 0-2-1,0-8-94-15,-3-4-119 0</inkml:trace>
  <inkml:trace contextRef="#ctx0" brushRef="#br0" timeOffset="137693.0234">22248 11996 589 0,'4'-5'282'0,"6"-5"-94"15,1-5-19-15,-9 2-19 16,0-6-7-16,-10-2-19 16,-8-1-17-16,-9-1-40 15,-4 4-20-15,-9 11-34 0,0 8-11 16,-1 14-14-16,2 8-1 16,8 9 1-16,8 4 2 15,18 0 5 1,7 1 2-16,19-8 2 0,7-8 1 15,12-10 2-15,3-8 1 16,0-8 4-16,-2-4 0 16,-9-11 3-1,-5-2 0-15,-12-3 0 16,-7 0-2-16,-5 10 24 16,-6 2 3-16,-5 14 0 0,-1 8 2 0,0 13-25 15,5 3-5-15,7 4-3 16,4 0-2-16,8 0-57 15,-2-2-86-15</inkml:trace>
  <inkml:trace contextRef="#ctx0" brushRef="#br0" timeOffset="137929.8629">22502 12043 1041 0,'10'4'450'0,"16"6"-233"16,1 4-70-16,5 1-64 0,-2 0-19 16,-6-2-30-1,-2 2-13-15,-7-1-44 16,-4-2-62-16,-3-2-384 15</inkml:trace>
  <inkml:trace contextRef="#ctx0" brushRef="#br0" timeOffset="138073.8203">22733 12012 854 0,'-8'0'461'0,"-10"1"-123"15,-1 13-87-15,-10 8-119 16,-2 6-35-16,-6 5-33 15,-2 0-23-15,5 3 12 0,2-3-91 16</inkml:trace>
  <inkml:trace contextRef="#ctx0" brushRef="#br1" timeOffset="140951.9833">18707 11697 710 0,'-14'0'328'16,"-10"3"-123"-16,-24 19-63 15,-14 19-14-15,-30 34-23 16,-21 13-28-16,-23 25-42 15,-10 6-15-15,-2 3-8 16,20-4 4-16</inkml:trace>
  <inkml:trace contextRef="#ctx0" brushRef="#br1" timeOffset="141666.917">21999 11581 873 0,'-12'16'358'0,"-28"28"-203"16,-15 22-24-16,-32 44-16 15,-18 4-18-15,-5 12-35 16,-4-5-27-16</inkml:trace>
  <inkml:trace contextRef="#ctx0" brushRef="#br0" timeOffset="145324.5853">1841 13364 601 0,'-6'0'286'0,"1"4"-105"0,8-2-53 16,31 1-43-16,17 1-16 15,23-1-24-15,19 2-15 16,12 1-18-1,1 3-3-15,-12 0-24 16,-15 0-74-16</inkml:trace>
  <inkml:trace contextRef="#ctx0" brushRef="#br0" timeOffset="145538.4433">2002 13491 421 0,'-1'1'257'0,"1"1"-49"16,8 1-27-1,19-1-56-15,12 0-33 16,26-2-19-16,9 0-28 16,17-2-30-16,-1-2 0 0,-15 4-20 15,-7-4-81-15</inkml:trace>
  <inkml:trace contextRef="#ctx0" brushRef="#br0" timeOffset="145716.1513">2506 13377 555 0,'8'-1'259'0,"12"3"-89"15,0 4-81-15,0 11-36 16,-2 4 6-16,-5 4-3 15,-3 3-7-15,-9-3-8 0,-5-3 1 16,-10-7-112-16,-2 0-170 16</inkml:trace>
  <inkml:trace contextRef="#ctx0" brushRef="#br0" timeOffset="145911.7093">1957 13285 521 0,'-19'2'258'0,"-15"2"-95"0,4 13-58 16,6 3-4-16,6 15-13 15,7 5 2-15,11 5-7 16,14 1 3-16,21-3-9 16,8-11-8-1,17-5-16-15,-4-8 3 0,-1-8-239 16</inkml:trace>
  <inkml:trace contextRef="#ctx0" brushRef="#br0" timeOffset="146911.3523">3383 13520 245 0,'7'-6'200'0,"7"-9"55"16,2-2-34-16,0-4-47 0,-5-4-11 16,-3-3-10-16,-8-4-10 15,-5 0-22 1,-8 6-10-16,-11 9-34 0,-8 7-16 16,-12 12-31-1,-1 6-17-15,7 11-25 0,8 5-11 16,14 5-5-16,9 1 1 15,12-2 7 1,10-4 6-16,11-9 14 0,5-5 2 0,5-7 8 16,-2-7 2-16,-3-3 2 15,-6-1-1 1,-9 3-7 0,-1-1-4-16,-7 10-13 0,3 7-8 0,1 4-7 31,-1 12 7-31,-3 5 13 0,2 2 4 0,-8 8 9 15,-2-3-2 1,-3 2 21 0,-17 2 5-16,-7-3 7 15,-5-4 2-15,-7-12-7 0,5-8 5 16,5-16 2-16,2-10-11 16,9-16-58-16,7-9-35 15,11-3-87-15,7-2-64 16</inkml:trace>
  <inkml:trace contextRef="#ctx0" brushRef="#br0" timeOffset="147255.8584">3921 13308 957 0,'-16'-9'420'0,"-18"-4"-216"15,-8 5-66-15,3 8-74 0,4 4-31 16,14 12-42-16,9 2-14 16,16 7-11-16,9 5-1 15,16-1 11-15,8 4 9 16,3-5 19-16,2-2 11 15,-18-1 20-15,-9-8 14 16,-15-1 27-16,-13-2 3 16,-12-8-4-16,-6-3-10 15,-5-4-46-15,7-5-46 16,10-4-165-16,6-2-143 16</inkml:trace>
  <inkml:trace contextRef="#ctx0" brushRef="#br0" timeOffset="147404.1095">3988 13365 642 0,'7'3'347'0,"5"8"-67"15,1 5-51-15,-6 7-80 0,0 6-28 16,-4-1-52 0,-3-1-21-16,0-1-27 0,-3-5-83 15</inkml:trace>
  <inkml:trace contextRef="#ctx0" brushRef="#br0" timeOffset="147553.285">3992 13104 1070 0,'0'-7'452'0,"-4"-1"-278"0,6 5-108 16,2 8-87-16,0 6-93 15</inkml:trace>
  <inkml:trace contextRef="#ctx0" brushRef="#br0" timeOffset="147793.9054">4186 13432 906 0,'6'16'448'0,"6"21"-152"0,-5-6-65 16,-6-5-97-1,-1-5-35-15,-3-9-36 0,1-3-5 16,0-9-2-16,0-8-4 15,3-14-27-15,3-4-25 16,14-10-35 0,4 5-6-16,6 1 3 0,5 10 9 0,-6 12 9 15,-1 8-3-15,-6 20-1 16,-5 3 2-16,-5 10 11 16,-3 3 8-16,-7-5 11 15,-2-3-6-15</inkml:trace>
  <inkml:trace contextRef="#ctx0" brushRef="#br0" timeOffset="148168.6261">4558 13537 834 0,'4'8'357'16,"4"7"-170"-16,8 6-14 0,6 0-11 15,1-5-13-15,6-2-27 16,-3-8-20 0,2-8-20-16,1-6-8 0,2-13-22 15,2-6-7-15,-11-16-17 16,-5-5-14-16,-15-17-29 15,-9-4-14-15,-25-4-9 16,-11 3 6-16,-21 9 18 16,-2 2 6-16,10 26 17 15,1 6 4-15,17 28 7 16,7 14 2-16,17 15-16 16,7 6-6-16,20 2-7 15,19 3-1-15,34-6 5 16,17-5-13-16</inkml:trace>
  <inkml:trace contextRef="#ctx0" brushRef="#br0" timeOffset="148577.1528">5236 13338 889 0,'4'0'383'16,"12"1"-192"-16,8 1-63 15,18 1-57-15,6 2-20 16,1-1-31-16,2-1-9 15,-3 3-54-15,-8-5-82 16</inkml:trace>
  <inkml:trace contextRef="#ctx0" brushRef="#br0" timeOffset="148738.6207">5290 13490 844 0,'11'3'401'0,"23"3"-177"16,6 0-26 0,10-4-73-16,-1 0-40 0,3 1-38 15,-1-6-23-15</inkml:trace>
  <inkml:trace contextRef="#ctx0" brushRef="#br0" timeOffset="149366.5391">6205 13490 538 0,'6'-8'238'0,"5"-10"-82"15,-1-1-7-15,-7-7-5 16,-2 0-5-16,-7-2-15 0,-7-1-13 0,-13 9-16 16,-8 6-3-1,-15 14-25-15,0 9-14 16,8 13-25-16,6 7-15 0,18 6-23 15,13 5-5-15,10-3 4 16,11-4 5-16,16-5 9 16,5-8 6-1,8-12 9 1,5-3 3-16,-8-11 7 16,-5-5-5-16,-13-5-8 0,-10-9-5 0,-4 1-8 15,-7 0 3-15,-4 4 1 16,0 7 5-16,-6 10-10 15,2 7-6-15,0 10-8 16,4 6-6-16,10 9 6 16,1 0 5-16,10 2-6 15,3-2-66 1</inkml:trace>
  <inkml:trace contextRef="#ctx0" brushRef="#br0" timeOffset="149543.5007">6500 13562 843 0,'6'5'407'0,"11"6"-131"16,3 1-105-16,8 3-67 16,0 2-30-16,-5 1-38 15,-2-2-13-15,-8-4-20 16,-5-2-48-16,-1-5-200 15</inkml:trace>
  <inkml:trace contextRef="#ctx0" brushRef="#br0" timeOffset="149681.0228">6684 13531 825 0,'-12'0'523'16,"-8"4"-3"-16,-10 12-271 0,-4 5-59 15,-5 7-88-15,-1 7-31 16,6 2-45-16,6 2-57 15</inkml:trace>
  <inkml:trace contextRef="#ctx0" brushRef="#br0" timeOffset="152645.0269">7496 13417 634 0,'10'4'281'16,"25"4"-117"-16,19 0-3 16,35 4-7-16,17 1-32 0,20-3-60 15,-2 1-18-15,-13-2-34 16,-14-3-47-16,-27-5-143 16,-16 0-128-16</inkml:trace>
  <inkml:trace contextRef="#ctx0" brushRef="#br0" timeOffset="153078.8677">7597 13549 432 0,'-7'2'251'0,"-4"1"-15"0,6 2-122 15,14 2-35-15,10-5 4 16,29 0 18-16,13 2-6 16,19-3-34-16,14 5-10 15,1-2-23-15,0 3-5 16,-13 0-5-1,-14-1-18-15,-28-3-77 16,-7 1-80-16</inkml:trace>
  <inkml:trace contextRef="#ctx0" brushRef="#br0" timeOffset="153415.271">8219 13412 558 0,'7'-2'317'16,"13"-2"-29"-16,4 4-113 16,4 12-73-16,5 7-9 15,5 13-12-15,-1-2-15 0,-5 5-18 16,-12-7-11-16,-27-8-14 16,-13 2 1-16,-13-11-23 15,-6 0-56-15</inkml:trace>
  <inkml:trace contextRef="#ctx0" brushRef="#br0" timeOffset="153666.5649">7589 13354 657 0,'-14'-1'340'15,"-22"3"-82"-15,-2 5-48 16,0 16-74-16,7 8-34 16,18 10-50-16,8 2-15 15,28-1-11-15,11-9-2 16,27-6-2-16,17-7-47 0</inkml:trace>
  <inkml:trace contextRef="#ctx0" brushRef="#br0" timeOffset="154374.8602">9419 13591 437 0,'6'-4'254'0,"7"-8"-30"16,-1 0-23-16,-1 2-37 16,-5-7-8-16,-6-3-17 15,-5-3-15-15,-15-7-33 16,-8 1-20-16,-6 5-35 15,-5 6-15-15,4 18-28 0,2 8-9 16,-3 11-7-16,10 8-3 16,9 4 1-16,12 2 4 15,13 2 7-15,4-3 5 16,14-7 9-16,3-8 5 16,3-14 2-1,1-4 3-15,-11-8 1 0,1-5 0 16,-9-1 2-16,-3-2-2 15,-3 0-2-15,-8 4-1 16,0 8-8-16,-3 3-1 0,-1 10 2 16,0 8 1-16,3 5 3 15,3 1 0-15,11 0-1 16,8-7 8-16,10-1-122 16</inkml:trace>
  <inkml:trace contextRef="#ctx0" brushRef="#br0" timeOffset="154562.8699">9650 13602 964 0,'9'6'402'16,"11"7"-239"-16,10 6-27 15,5 5-65-15,-5 0-18 16,-4 3-27-16,-11-2-19 15,-6-7-164 1</inkml:trace>
  <inkml:trace contextRef="#ctx0" brushRef="#br0" timeOffset="154703.8121">9832 13591 1113 0,'-12'4'462'0,"-11"11"-268"16,-2 3-52-16,-14 9-75 15,1 7-18-15,-7-2-31 16,2 6 20-16,13-4-147 16</inkml:trace>
  <inkml:trace contextRef="#ctx0" brushRef="#br0" timeOffset="155060.6853">10127 13395 1066 0,'7'0'429'0,"13"2"-258"16,6 1-51-16,19 3-53 16,2-3-13-16,5-1-34 15,4 1-4-15,-11-1-43 16,-3 0-54-16,-13-3-220 15</inkml:trace>
  <inkml:trace contextRef="#ctx0" brushRef="#br0" timeOffset="155251.3798">10180 13545 696 0,'-3'1'351'0,"7"4"-79"16,10-1-42-16,20 3-53 16,11 0-19-16,14-3-60 0,6-2-23 0,-5-1-18 15,-1-1-57 1</inkml:trace>
  <inkml:trace contextRef="#ctx0" brushRef="#br0" timeOffset="156089.1161">11120 13582 533 0,'6'-9'256'16,"4"-2"-88"-16,-1-8-88 0,1 4-11 16,-3-1-6-16,-3-5 5 15,-8-1-1-15,-4 0-5 0,-17 0-14 16,-6 8-11-16,-10 11-26 15,-2 4-9-15,3 13-10 16,4 4-6-16,14 8-4 16,8 0 2-16,14 1 5 15,9-7 5 1,13-3 7-16,5-6 4 16,8-7 3-16,4-3 0 0,1-5 0 15,-2-4-1-15,-8-4-3 16,-5 0 14-16,-9 4 19 15,-1 8 12-15,-6 13 19 16,3 3-4-16,-1 11-4 16,0 2-9-16,-4 8-15 15,-2 6-8-15,-7 1-11 16,-6 2 1-16,-8-2 28 16,-9-3 8-16,-11-9 12 0,-7-8 4 15,-8-14-16-15,1-10-4 16,4-20-14-16,6-9-6 15,19-16-51-15,7-2-34 16,24 0-93-16,13 4-63 0,20 9-212 16</inkml:trace>
  <inkml:trace contextRef="#ctx0" brushRef="#br0" timeOffset="156498.6277">11694 13425 618 0,'0'-8'309'0,"-2"-6"-92"16,-9-1-25-1,-12-1-48-15,-9 5-19 0,-13 4-48 16,3 6-26-16,6 7-39 16,10 8-13-16,19 7-8 15,7 3 0 1,21 5 6 0,10-4 5-16,16 3 7 15,3-3 1-15,-10-4-1 16,-7-1 0-16,-17-9 8 15,-7 0 15-15,-14-4 23 16,-7-2 1-16,-21 1-6 16,-6 2-14-16,-1-1-23 15,-1 1-2-15,15-2-52 0,4-7-46 16,15-4-282 0</inkml:trace>
  <inkml:trace contextRef="#ctx0" brushRef="#br0" timeOffset="156658.4925">11771 13409 779 0,'0'6'345'0,"2"10"-138"16,6 7-59-16,-5 6-38 16,5 2-18-16,-1 0-43 15,-1-4 9-15,5-3-193 16</inkml:trace>
  <inkml:trace contextRef="#ctx0" brushRef="#br0" timeOffset="156822.2492">11760 13131 1276 0,'0'-2'467'0,"0"-2"-404"0,-3 6-45 15,3-2-114-15,0 0-164 16</inkml:trace>
  <inkml:trace contextRef="#ctx0" brushRef="#br0" timeOffset="157067.5939">11952 13485 914 0,'10'16'429'0,"9"18"-184"15,-3-1-59-15,-9-9-83 16,-7-1-27-16,-3-8-21 15,-6-7-2-15,1-5 4 16,0-6-2-16,1-8-13 16,6-2-14-16,10-6-26 0,9-4-8 15,9 0-6 1,6-1-1-16,0 12-1 0,-3 6-1 16,-6 14 7-16,-8 9 8 15,-7 6 9 1,-5 2 5-16,0-1-1 0,-2-5-3 0,0-4-518 31</inkml:trace>
  <inkml:trace contextRef="#ctx0" brushRef="#br0" timeOffset="157509.4132">12433 13472 680 0,'-12'0'393'0,"-6"5"-16"16,-1 11-257-16,7 6-28 15,11 8-18-15,11-1 0 0,18 2-11 16,6-3-6-16,15-5-16 16,-2-5-2-16,1-11 1 15,0-9 4-15,-15-16 5 16,-5-8-1-16,-12-13-6 16,-5-4-5-16,-11-15-11 15,-8-6-6-15,-18-9-9 16,-15-2-3-16,-20 13 0 15,0 10 0-15,1 27-16 16,10 13-8-16,20 22-13 16,9 9-2-16,23 12 10 15,17 2 6-15,27 3 9 16,13 1 4-16,13-2-43 16,1-5-56-16</inkml:trace>
  <inkml:trace contextRef="#ctx0" brushRef="#br0" timeOffset="158629.0832">13623 13410 567 0,'5'6'273'16,"8"10"-89"-16,-5 7-31 0,-4 7-26 16,-1 2-15-1,-8-4-31-15,3-4-14 16,-5-10-30-16,3-8 1 16,8-8 2-16,3-11-1 0,9-15-5 15,2-2-9-15,2-3-18 16,2-1-4-16,0 15 4 15,1 1-1-15,-2 17 2 16,-4 6 3-16,-3 12-3 16,-4 5 0-16,-4 5 3 15,-5 4-1-15,-3-5 1 16,-5 2-32-16,-6-6-158 16</inkml:trace>
  <inkml:trace contextRef="#ctx0" brushRef="#br0" timeOffset="158794.5106">13700 13089 1120 0,'-4'-6'457'0,"0"5"-328"0,4 8-58 15,2 12-79-15,7 12-13 16,2 8-38-16</inkml:trace>
  <inkml:trace contextRef="#ctx0" brushRef="#br0" timeOffset="159601.0128">15263 13501 265 0,'5'-2'169'0,"3"-5"11"16,-1-3 6-16,-4-6 7 15,-3-3 1-15,-15-7-10 16,-6-4-16-16,-12 0-47 16,-10 1-25-16,3 13-49 15,-1 10-17-15,0 14-34 16,10 12-12-16,6 14-11 15,3 3-1-15,18 8 6 16,9-1 5-16,18-8 10 16,7-5 4-16,6-16 5 15,2-5 5-15,1-10 6 0,-1-6 3 16,-5-9 3-16,-5-7 1 16,-11-2 0-16,-6 0-2 15,-9 4-6-15,-5 4 1 16,-5 15 2-16,-5 2 0 0,4 14 1 15,5 7-3 1,6-2-6-16,12 4 0 16,8-7 3-16,7-1 3 0,6-2-133 15</inkml:trace>
  <inkml:trace contextRef="#ctx0" brushRef="#br0" timeOffset="160008.943">15511 13630 709 0,'1'-3'401'16,"5"3"-61"-16,3 0-131 0,11 11-113 0,2 6-21 16,4 4-28-1,-2 8-14-15,-2-3-18 16,0 0-52-16,0-2-235 0</inkml:trace>
  <inkml:trace contextRef="#ctx0" brushRef="#br0" timeOffset="160179.509">15735 13630 788 0,'-11'0'405'0,"-15"6"-103"16,-1 7-109-16,-5 9-88 0,3 7-32 0,-3 4-41 15,-3 4-12 1,4-3-20-16,-1-2-53 15</inkml:trace>
  <inkml:trace contextRef="#ctx0" brushRef="#br0" timeOffset="160812.7913">15161 13192 854 0,'1'0'376'16,"4"-2"-228"-16,8 1-42 16,25 1-84-16,11 0-17 0,28 0 7 15,10 1 1-15,-10 0 0 16,-4 5 1 0,-28-3-38-16,-8 1-15 0,-18-2-1 15,-14-2-3-15,-9-3 33 16,-11-4 12-16,-1-5 3 15,1 1 2-15,5-3 4 16,5 2 9-16,1 2 15 16,5 5-3-16,3 3-3 15,-1 2-8-15,-3 0-11 16,0 0 6-16,8 1 10 0,5 15 8 16,24 34 12-16,-37-29 1 15,-6-2 1-15,-3 0-7 16,-1-3-43-16,-1-2-58 15</inkml:trace>
  <inkml:trace contextRef="#ctx0" brushRef="#br0" timeOffset="161156.0858">16107 13410 908 0,'1'0'401'0,"11"0"-205"16,12 1-48-16,17 2-59 15,14 5-25-15,2-4-27 16,0 6-8-16,-11-2-1 0,-8-4-46 16,-13-1-146-16,-5-3-143 15</inkml:trace>
  <inkml:trace contextRef="#ctx0" brushRef="#br0" timeOffset="161347.9493">16112 13559 532 0,'0'4'309'15,"4"5"-24"-15,8-3-42 16,15 1-62-16,9-1-23 15,14-2-47-15,6-1-23 16,3-1-33-16,-1 2-5 16,-10-4-115-16,-11 0-18 15</inkml:trace>
  <inkml:trace contextRef="#ctx0" brushRef="#br0" timeOffset="162082.7543">17137 12909 631 0,'-19'12'286'0,"-29"26"-121"16,-3 17-25-16,5 30-50 15,2 13-12 1,24 17-34-16,15-3-14 0,24-15-9 15,15-18 1-15,13-30 2 16,4-12-70 0</inkml:trace>
  <inkml:trace contextRef="#ctx0" brushRef="#br0" timeOffset="162621.2028">17539 13581 464 0,'0'-8'255'15,"5"-7"-18"-15,-2-3-67 16,-1-3-20-1,-1-1-2-15,-5-6-17 0,-7-1-21 16,-10 4-44-16,-1 5-23 16,-14 16-33-16,0 5-10 15,-2 16-10-15,1 5-5 16,18 6-6-16,12 3 0 16,19 0 7-16,13 0 7 15,14-9 9-15,2-3 4 16,-4-15-19-16,-2-3-1 15,-17-8 0-15,0-3 2 0,-7-1 22 16,-5 1 5-16,-5 3 11 16,-2-2 4-16,-1 7-22 15,2 2 4-15,2 13-11 16,5 7-1-16,2 12 21 16,-3 4 3-16,3 7 1 15,-6 1 0-15,-4-2 27 16,-3-3 14-16,-9-5 25 15,-8-8 5-15,-12-16-16 16,-8-9-15-16,-7-19-27 16,3-9 0-16,8-9-75 0,11 0-51 15,19-1-108 1,9 4-90-16</inkml:trace>
  <inkml:trace contextRef="#ctx0" brushRef="#br0" timeOffset="162956.6609">17977 13341 936 0,'-10'-13'426'0,"-13"-10"-202"15,-4 6-63-15,-2 14-86 16,2 3-37-16,1 13-41 0,8 8-11 16,10 11-5-16,8 5 1 15,17 5 8-15,7 2 6 16,7-8 5 0,-1 0 4-16,-11-10 4 15,-7-5 2-15,-12-7 32 16,-6-1 12-16,-12-6 11 0,-7-6 3 15,-6-3-24-15,0-5-41 16,9-4-159 0</inkml:trace>
  <inkml:trace contextRef="#ctx0" brushRef="#br0" timeOffset="163132.5602">18061 13400 972 0,'2'0'432'0,"3"4"-229"0,-3 7-48 16,1 13-92-16,-2 5-15 0,-1 5-16 15,-1 1-11-15,0 0 13 16,-1-3-68 0</inkml:trace>
  <inkml:trace contextRef="#ctx0" brushRef="#br0" timeOffset="163293.3345">18164 13107 1140 0,'-3'-6'500'0,"-2"-8"-244"16,0 12-210-1,4 3-43-15,0 10-78 0,3 4-103 16</inkml:trace>
  <inkml:trace contextRef="#ctx0" brushRef="#br0" timeOffset="163553.3329">18307 13477 971 0,'7'12'460'16,"2"7"-184"-16,-1 2-66 15,-7 0-84-15,-1-9-29 16,-5-2-40-16,2-2-13 15,3-3-23-15,1 0 2 16,10-7 1-16,2-8-2 0,8-9-7 16,1-4-10-16,5 4-11 15,-3 6-4-15,-5 7-3 16,1 6-2 0,-10 8 9-16,-2 6 5 0,-8 6 6 15,-1 6 5-15,-3 0-6 16,4 2 4-1,4-6-109-15</inkml:trace>
  <inkml:trace contextRef="#ctx0" brushRef="#br0" timeOffset="163941.2201">18774 13406 973 0,'-6'9'440'0,"-2"8"-192"15,4 6-122-15,2 6-14 16,11-1-34-16,7-3-17 16,7-1-24-16,2-8-1 15,-1-6-1-15,0-8 3 16,-1-10 1-16,-2-6 0 0,-4-13-10 15,2-4-15-15,-11-18-18 16,-3-12-7-16,-20-9-10 16,-14-4 7-16,-23 3 11 15,-9 11 0-15,-1 15 6 16,6 16-5-16,12 26-14 16,10 12-2-16,19 20-6 15,13 4 5-15,32 11 14 16,10 0 5-16,28 2 1 0,2-2 4 15,-2-9-59-15,0-9-21 16</inkml:trace>
  <inkml:trace contextRef="#ctx0" brushRef="#br0" timeOffset="164430.0863">19018 12967 841 0,'33'9'420'15,"22"8"-135"-15,15 25-132 0,1 12-25 16,-7 22-36 0,-11 8-14-16,-29 8-17 15,-15 0-8-15,-36-9-15 16,-14-10-6-16,-17-15-6 15,1-9-25-15</inkml:trace>
  <inkml:trace contextRef="#ctx0" brushRef="#br0" timeOffset="164771.783">19744 13354 1016 0,'0'1'602'0,"0"0"-76"15,-1-1-282-15,1 0-65 16,0 0-115-16,0 0-33 16,0 0-108-16,13-1 76 15</inkml:trace>
  <inkml:trace contextRef="#ctx0" brushRef="#br0" timeOffset="165122.7716">20157 13264 925 0,'0'0'410'16,"0"3"-211"-16,0 8-47 16,-5 13-65-16,-1 9-10 15,-5 17-11-15,4 2-24 16,4 0-25-16,5-5-4 15,13-16 7 1,6-7 7-16,10-16 17 16,1-8 9-16,-3-8 8 15,-2-7-34-15,-12-8-112 16,-4 0-105-16</inkml:trace>
  <inkml:trace contextRef="#ctx0" brushRef="#br0" timeOffset="165321.0921">20142 13138 1166 0,'5'-5'489'0,"3"-1"-297"16,-1 3-69-16,0 3-83 15,-3 0-24-15,-1 0-99 0</inkml:trace>
  <inkml:trace contextRef="#ctx0" brushRef="#br0" timeOffset="165843.8926">19966 12898 811 0,'5'-1'336'0,"9"1"-195"0,15 1-41 0,25 4-28 16,17 2-11-16,20 1-19 16,-1 3-12-1,-19-4-60-15,-19 0-34 16,-25-7-18-16,-14-1-4 0,-14 1 13 15,-3-5 26-15,-14 2 14 16,3 0 1-16,-1-5 30 16,0-1 5-16,8-2 7 15,2-4 4-15,8 2-6 16,8 5-3-16,2 2 15 16,1 4 18-16,1 4 30 15,-4 3 19-15,5 12 17 16,-4 2-2-16,-6 10 16 15,5 1-2-15,-10-3-3 16,0-1-5-16,0-8-30 16,-5-3-10-16,-2-9-10 0,-7 1-20 15</inkml:trace>
  <inkml:trace contextRef="#ctx0" brushRef="#br0" timeOffset="179528.0809">2269 14636 607 0,'0'1'320'0,"-8"3"-70"0,-7 0-46 16,-15 4-52-16,-10-2-36 15,-7-2-49-15,-2 2-19 16,2-5-22-16,3-1-5 15,7-6-9-15,5 0-6 16,16 2-10-16,6 1-18 0,16 8-16 16,7 3-6-16,20 9-1 15,4 3 10-15,7 6 19 16,-1 3 10 0,-8 9 6-16,-6 4 8 0,-17 14 1 15,-13 2 1-15,-24 1 3 16,-5 1-1-16,-5-15 3 15,7-6 3-15,5-16-2 16,5-10-1-16,13-9 3 16,4-6 1-16,19 0 13 15,5-3 8-15,10 5 1 16,5 0-6-16,2 5-13 0,-1 1-9 16,-2 2 0-1,-6 5-50-15</inkml:trace>
  <inkml:trace contextRef="#ctx0" brushRef="#br0" timeOffset="179856.0203">2401 15040 592 0,'3'-2'274'0,"6"5"-109"16,2 0-32-16,-2 7-37 15,4 7-11-15,-2 2-24 16,2 9-15-16,-2-1-19 16,0-1-5-16,3-8 5 15,2-5 22-15,2-13 38 16,5-6 16-16,-3-12 23 15,3-6-13-15,-7-2-24 16,-5-1-12-16,-8 2-30 16,-4-1-9-16,-6-2-94 15,1-1-80-15</inkml:trace>
  <inkml:trace contextRef="#ctx0" brushRef="#br0" timeOffset="180127.0343">2737 15040 695 0,'6'0'365'0,"4"0"-67"0,0 5-124 32,0 11-70-32,-2 0-17 0,1 10-37 15,2-2-15 1,1 0-18-16,3-3-1 0,4-12 12 0,4-7 27 15,-1-13 45 1,2-5 13-16,-1-13 13 0,-7 1-25 16,-2 3-43-1,-5 2-16-15,-8 5-103 0,0 1-85 0</inkml:trace>
  <inkml:trace contextRef="#ctx0" brushRef="#br0" timeOffset="180844.5343">3351 15114 571 0,'-4'-6'287'0,"-7"-4"-87"16,-3-3-29-16,-6 2-41 15,-3 2-14-15,-2 7-34 16,-2 4-16-16,3 6-33 16,2 5-13-16,8 7-13 15,4 4-3-15,13 7-1 16,9 2 2-16,9-6 3 15,6-4 3-15,6-12 10 16,0-7 5-16,4-14-4 16,0-11-8-16,-6-12-13 0,-6-5-3 15,-7-4 2 1,-9 1 8-16,-5-5 23 0,2-3 17 16,1 1 23-1,3 2 18-15,1 16-1 0,3 9-19 16,-3 21-29-16,1 6-21 15,11 19-21-15,1 6-2 16,7 7 3-16,6 7 1 0,-5-7 0 16,-3 0 2-1,-2-8 1-15,-8-4 0 0,-4-7 3 16,-4-6 1-16,-7-8 17 16,-5-7 3-16,-8-1-3 15,-5-4-3-15,-11 4-23 16,-3 4-10-16,-7 9-8 15,1 5 0-15,3 5 9 16,4-2 5-16,12-4-70 16,7-6-48-16</inkml:trace>
  <inkml:trace contextRef="#ctx0" brushRef="#br0" timeOffset="181116.2724">4007 14976 946 0,'-2'4'463'0,"4"9"-116"16,-5 10-215-16,4 6-38 16,4 6-32-16,-3-2-18 0,12 3-9 15,-5-2-51 1</inkml:trace>
  <inkml:trace contextRef="#ctx0" brushRef="#br0" timeOffset="181697.5683">4218 14927 909 0,'0'1'385'16,"0"9"-205"-16,3 15-56 15,6 21-86-15,2 4 2 16,-2 6-21-16,-1-3-2 16,-6-8 0-16,-1-7 3 15,0-16 2-15,2-8 2 16,5-15-30-16,5-9-24 16,5-11-44-16,5-6-24 0,6-5 10 15,0-3 9-15,3 7 29 16,-4 1 18-16,-6 7 17 15,-3 5 11-15,-11 9 43 16,-2 2 22-16,-7 5 48 16,-6 5 21-16,-5 0-9 15,-5-3-13-15,2 2-41 16,5-1-25-16,5 1-31 16,7 4-10-16,3-1-11 15,4 6-2-15,2-1 5 16,1 2 2-16,4 2-20 15,-2-3-40-15,2 1-98 16,-1-6-85-16</inkml:trace>
  <inkml:trace contextRef="#ctx0" brushRef="#br0" timeOffset="181970.4418">4863 15055 591 0,'11'-1'310'15,"7"2"-50"-15,-4 5-66 16,-2 9-59-16,-7 5-17 0,-5 5-34 15,-3-1-16-15,-20 3-7 16,-2-3-11 0,-12-4-16-16,-2-4-3 15,-2-8-16-15,2-5-18 0,4-9-24 16,4-5-5-16,14-9 5 16,0-3 10-16,17 1 5 15,10-1 11-15,7 9 12 0,6 4 10 16,6 10 17-1,0 9-7-15,2 11-9 0,1 2-4 16,-5 4-5-16,-1 2-2 16,-7-5-22-16,-6-2-62 15</inkml:trace>
  <inkml:trace contextRef="#ctx0" brushRef="#br0" timeOffset="182145.679">4747 14633 1286 0,'-4'-2'572'0,"-2"0"-320"15,3 8-114-15,8 18-112 16,5 5-31 0,14 12-108-16,5 4 162 15</inkml:trace>
  <inkml:trace contextRef="#ctx0" brushRef="#br0" timeOffset="182347.7839">5392 15201 965 0,'12'8'473'16,"10"11"-160"-1,-3 4-101-15,-8 14-79 0,-7 2-30 16,-15 4-32-16,-7-1-13 16,-15-18 270-1</inkml:trace>
  <inkml:trace contextRef="#ctx0" brushRef="#br0" timeOffset="183264.2076">7666 16197 581 0,'7'-15'326'0,"3"-12"-69"15,-6 2-48-15,-6-3-8 16,-11 2-34-16,-7 0-22 16,-12-1-48-16,-6-2-24 0,-11 7-39 15,-2 8-17-15,8 15-27 16,1 13-9-1,13 14-14-15,6 3-5 16,12 6-5-16,7 3 6 16,13 2 16-16,12-2 11 15,3-4 15-15,6-9 4 0,10-13 5 16,0-8 3 0,7-14 6-16,-1-8-1 15,-5-12-13-15,-6-4-8 16,-13-5-9-16,-4 3 0 0,-13 7 5 15,-5 3 16-15,-1 14 30 16,-3 6 4-16,-2 13 6 16,2 7-9-16,4 15-26 15,3 5-4-15,7 4-5 16,2 1-1-16,5-8-15 16,0-9-63-16</inkml:trace>
  <inkml:trace contextRef="#ctx0" brushRef="#br0" timeOffset="183814.5002">7333 15647 834 0,'-4'-1'359'0,"2"1"-197"16,3 1-65-16,-1-1-31 16,6 2-5-16,24 7 5 15,70 17-1-15,-22-16-18 0,15-2-14 16,-7-4 1-16,-10-4-35 16,-24-4-28-1,-16-6-17-15,-21-5-39 16,-7 1 31-16,-14-2 22 0,-4 0 16 15,-12-2 26-15,0-1 10 16,3 0 6-16,3 7-1 0,12 7-26 16,3 4-10-16,9 10-9 15,4 1 2-15,7 7 22 16,3 3 11-16,-9 2 33 31,-1 0 19-31,-10 7 41 0,-2-3 12 16,-8 2-13-16,-6 1-14 0,-3-7-42 15,-2-5-1-15,6-10-52 16</inkml:trace>
  <inkml:trace contextRef="#ctx0" brushRef="#br0" timeOffset="184269.0503">8330 16006 659 0,'1'0'335'0,"5"-1"-89"16,10 2-78-16,12-1-18 0,20 6-33 15,10-1-28-15,10 3-49 16,-4 1-11-16,-17-3-45 16,-13 3-62-16</inkml:trace>
  <inkml:trace contextRef="#ctx0" brushRef="#br0" timeOffset="184471.0721">8360 16151 859 0,'3'3'409'0,"11"4"-127"0,10 1-70 16,20 2-28-16,6 0-35 15,11 1-59-15,0-2-24 16,-8-3-33-16,-5-2-9 16,-18-9-108-16</inkml:trace>
  <inkml:trace contextRef="#ctx0" brushRef="#br0" timeOffset="185231.7985">9568 16042 739 0,'-5'-15'399'0,"-4"-11"-104"0,-15-4-93 15,-6 2-30-15,-13 3-56 16,1 4-23-16,0 16-45 16,-2 6-19-16,5 18-27 15,2 6-10-15,5 8-20 16,11 6-5-16,14 3 8 15,8 0 5-15,21-2 14 16,6-3 7-16,8-12 8 16,4-6 2-16,0-19 5 15,-1-9 4-15,2-13 3 16,-1-4 0-16,-8-2-2 16,-3-1-7-16,-10-2-11 15,-9-2-2-15,-9 8-7 0,-6 7-5 16,-10 14 4-1,0 12 1-15,-1 15 6 0,3 3 6 16,6 8 1-16,7-3 1 16,9-1-2-16,13 3-2 15,14-7-49-15,5-3-79 16</inkml:trace>
  <inkml:trace contextRef="#ctx0" brushRef="#br0" timeOffset="185486.5586">9803 16126 757 0,'2'1'472'0,"0"6"35"16,0 1-284-16,9 14-123 15,1 4-20-15,6 3-32 0,10 5-13 16,-3-5-16 0,0-1 10-16,-3-6-127 0,-3-3-93 15</inkml:trace>
  <inkml:trace contextRef="#ctx0" brushRef="#br0" timeOffset="185638.5889">9985 16161 1075 0,'-15'7'469'0,"-16"10"-242"16,-2 6-54-16,-1 7-77 15,-1 1-31 1,5 4-36-16,-1-3-29 16,6-5-176-16</inkml:trace>
  <inkml:trace contextRef="#ctx0" brushRef="#br0" timeOffset="185856.4706">10306 16104 936 0,'-1'-3'591'15,"1"0"55"1,-1-2-370-16,1 5-158 0,0 0-45 16,0-1-122-1,0 1 4-15</inkml:trace>
  <inkml:trace contextRef="#ctx0" brushRef="#br0" timeOffset="186276.6239">10736 15838 1044 0,'4'1'469'16,"-1"7"-213"-16,-1 17-122 0,-2 6-36 15,-5 12-22-15,2-1-14 16,-2 1-21-16,1-3-7 16,7-5-14-16,2-5-5 15,1-12-6-15,7-3 1 16,7-12 6-16,7-1-32 16,3-6-129-16,-2-4-157 15</inkml:trace>
  <inkml:trace contextRef="#ctx0" brushRef="#br0" timeOffset="186468.4197">10721 15650 944 0,'-1'-2'526'0,"-3"1"-67"15,0-2-243-15,4 3-139 0,0 0-35 16,0 0-48 0,3 0-61-16</inkml:trace>
  <inkml:trace contextRef="#ctx0" brushRef="#br0" timeOffset="186842.8086">10450 15355 740 0,'9'-1'369'0,"8"-4"-29"16,26 6-254-16,12 5-2 15,15 1-7-15,6 1-13 0,0 0-35 16,-1-2-6 0,-14-4-18-16,-9-2-24 0,-23-1-42 15,-13-3-6-15,-16-1 1 16,-5-2 23-16,-8-4 37 16,0 1 3-16,6 6 15 15,4 3 8-15,4 9 15 16,6 7 9-16,4 4 6 0,-1 7 3 15,-3 1-2-15,-5 0-6 16,-2-2-8 0,-3-3-17-16</inkml:trace>
  <inkml:trace contextRef="#ctx0" brushRef="#br0" timeOffset="187275.2843">11395 15810 785 0,'3'-3'403'0,"1"-2"-144"16,0 10-65-16,-4 19-81 16,0 12-48-16,4 19-26 15,0 5-7-15,6-2-9 16,2-5-1-16,-4-12 2 16,2-4-19-16,-4-15-120 15,-3-6-119-15</inkml:trace>
  <inkml:trace contextRef="#ctx0" brushRef="#br0" timeOffset="187430.8743">11218 16020 1194 0,'10'1'475'0,"15"-1"-311"16,14 0-35-16,23 0-35 15,12 0-26-15,11-1-35 16,-7-1-6-16,-17 3 173 15</inkml:trace>
  <inkml:trace contextRef="#ctx0" brushRef="#br0" timeOffset="188071.4963">12487 16011 554 0,'4'-14'322'16,"2"-15"-62"-16,-7 2-71 15,-4-2-26-15,-14-3-28 0,-5 5-16 16,-14 3-31-16,-5 3-17 16,-5 14-39-16,-1 6-16 15,7 15-24-15,5 8-11 16,9 17-1-16,8 3 0 16,18 6 9-16,4-1 8 15,19-8 5-15,9-5 5 16,9-17 4-1,9-2 4-15,6-15 5 0,-3-6 4 0,-5-7 1 16,-7-11-2 0,-16 1-3-16,-7-2-2 0,-10 1-2 15,-6 1-1-15,-5 11 4 16,-2 8 0-16,-2 13 0 31,2 16-2-31,3 7-10 0,2 5-3 0,7 0-2 16,4 1 0-16,9-4-24 15,1-2-67-15</inkml:trace>
  <inkml:trace contextRef="#ctx0" brushRef="#br0" timeOffset="188431.7733">12689 16155 745 0,'7'7'323'0,"4"9"-170"15,4-1-36-15,-2-4-47 16,3-5-8-16,4-8-11 16,0-4-5-16,3-7-8 15,-4-5-5-15,-3 1-6 16,-2-1 5-16,-6 1 13 15,-1 2 8-15,-4 7-10 16,0 6-10-16,1 9-17 16,-1 10-7-16,2 13 0 15,0 7 1-15,-3 14-2 16,-2 5-3-16,-16 9 15 16,-9-3 11-16,-11-8 22 0,-2-8 9 15,1-22 0-15,-1-11-1 16,5-18-11-16,4-10-53 15,14-19-168-15</inkml:trace>
  <inkml:trace contextRef="#ctx0" brushRef="#br0" timeOffset="188826.2006">13241 16017 1015 0,'0'3'517'15,"0"1"-165"1,2 1-188-16,-2-5-39 0,0 0-77 15,3 0-28 1,21 2-150-16</inkml:trace>
  <inkml:trace contextRef="#ctx0" brushRef="#br0" timeOffset="189132.6893">13869 15775 1191 0,'-1'-8'540'0,"-3"-5"-269"0,-1 3-99 15,-2 5-120-15,2 5-38 16,0 2-106-16,-2 4-88 16</inkml:trace>
  <inkml:trace contextRef="#ctx0" brushRef="#br0" timeOffset="189393.487">13832 15959 806 0,'-5'17'421'0,"-5"11"-117"0,9 12-152 15,4 10-41-15,2 10-61 16,3 9-10-16,-6 18 26 15,-6-1 7-15,-11-6 8 16,-3-10-7-16,-8-27-37 0,-4-12-2 16,5-19 4-1,-5-7 5-15,-3-13-1 16,6-8-18-16,2-12-80 16,4-8-52-16,13-17-191 15</inkml:trace>
  <inkml:trace contextRef="#ctx0" brushRef="#br0" timeOffset="189916.8593">13620 15412 773 0,'-3'-2'409'16,"-2"1"-107"-16,9 1-156 0,-4-1-35 15,12 0-66-15,58-1-22 16,-7 0-7-16,5 2-1 16,7 4-1-16,-6-1-3 15,-19 2-2-15,-11-3 0 16,-21-2-16-16,-12 0-7 16,-12-4-6-16,-6-6 0 15,-7-6 17-15,2-3 4 16,-2-3 7-16,7-4-1 15,4 7-4-15,4 3-3 0,7 11-2 32,5 6-1-32,9 14 3 0,7 9 7 15,0 15 6-15,-1 7 12 16,-9 4 41-16,-9-6 17 16,-9-10 26-16,-5-9-2 15,-15-11-36-15,-3 1-6 16,-11-5-643-16</inkml:trace>
  <inkml:trace contextRef="#ctx0" brushRef="#br0" timeOffset="194836.2284">14604 15925 658 0,'14'-2'356'15,"13"1"-89"-15,17-3-139 16,13 1-35-16,15 0-60 0,5-3-14 15,-3 4-43 1,-9-3-102-16</inkml:trace>
  <inkml:trace contextRef="#ctx0" brushRef="#br0" timeOffset="195065.5409">14676 16059 904 0,'0'3'386'0,"7"0"-181"16,5 1-39-16,15-2-36 15,16 0 1-15,12 2-39 0,7-2-18 16,0 3-32-16,-5-4-16 15,-10-1-95-15</inkml:trace>
  <inkml:trace contextRef="#ctx0" brushRef="#br0" timeOffset="195944.4037">15847 16038 510 0,'5'-10'271'0,"7"-10"-55"16,-4-3-44-16,-5 2-49 15,-3-2-19-15,-5 1-26 0,-3-2-7 16,-11-1-12-16,-5 1-4 16,-10 5-18-16,-2 5-10 15,-6 14-21-15,4 7-9 0,10 18-13 16,2 7-4-16,10 10 1 16,4 3 3-1,11-4 7 1,4-3 5-16,15-9 5 0,6-9 5 0,9-9 7 15,7-7 1-15,5-10 5 16,-3-3 1 0,-8-5 0-16,-6-1-1 0,-9 5-3 15,-9-3-2-15,-7 1-5 16,-3 5-3 0,-7 4-7-16,0 3-2 0,2 6-3 15,4 1 0-15,9 3 4 16,6 0 0-16,11 4 4 15,2-1 9 1,2 1-168-16</inkml:trace>
  <inkml:trace contextRef="#ctx0" brushRef="#br0" timeOffset="196190.9523">16113 16087 1061 0,'3'4'415'0,"10"6"-283"16,2 3-50-16,8 6-39 15,2 3-12-15,2 1-17 16,-1 3 19-16,-3-3-130 0,-1-5-113 15</inkml:trace>
  <inkml:trace contextRef="#ctx0" brushRef="#br0" timeOffset="196348.3546">16341 16098 881 0,'-16'5'476'0,"-12"6"-98"16,-6 5-197-16,-1 2-49 0,4 5-68 15,1 3-26 1,7 1-29-16,1 1 11 0,12-7-114 16,6-3-100-16</inkml:trace>
  <inkml:trace contextRef="#ctx0" brushRef="#br0" timeOffset="196648.577">16594 15993 1012 0,'1'-2'478'0,"7"4"-184"16,-4 0-183-16,3 4-42 16,1 1-71-16,-3-1-54 15</inkml:trace>
  <inkml:trace contextRef="#ctx0" brushRef="#br0" timeOffset="197071.3929">17079 15708 799 0,'0'1'362'0,"1"5"-147"16,-1 12-101-1,0 9-30-15,0 14-5 0,0 8-10 16,1 3-15-16,7-1-3 16,0-10-19-16,7-9-8 15,3-11-6-15,-6-9 0 16,6-7 3-16,-6-4 10 15,0-4-84-15,-3-3-93 16</inkml:trace>
  <inkml:trace contextRef="#ctx0" brushRef="#br0" timeOffset="197279.7186">17069 15525 806 0,'1'-3'353'16,"3"2"-177"0,6 2-77-16,-2 4-55 0,7 3-9 15,3-3-286-15</inkml:trace>
  <inkml:trace contextRef="#ctx0" brushRef="#br0" timeOffset="197712.1731">16802 15237 957 0,'1'0'364'0,"9"-3"-243"16,7 1-22-16,19 2-20 0,14 0 0 16,15 3-29-16,2 1-15 15,3 1-16-15,-5 1-6 16,-4 1-5-16,-2-1 20 15,-13-4-71-15,-5 0-35 16,-12-4-41 0,-11-2-20-16,-12-8 73 0,-8-3 35 15,-13-1 52 1,-2 0 16-16,-3 1 27 0,3 2 7 16,8 7-4-1,5 2-25-15,10 9-31 16,7 7-8-16,6 9-4 15,1 6 9-15,-5 6 6 16,-5-1 1-16,-9-2 29 16,-2 0-74-16</inkml:trace>
  <inkml:trace contextRef="#ctx0" brushRef="#br0" timeOffset="198102.719">17864 15574 915 0,'-1'-1'429'16,"0"2"-153"-16,1 22-176 0,4 14-52 15,10 18-15-15,0 9-3 16,1 10-4-16,2-4 0 16,-5-6-6-16,0-11-3 15,-5-21-65-15,-7-12-74 16</inkml:trace>
  <inkml:trace contextRef="#ctx0" brushRef="#br0" timeOffset="198296.0457">17652 15824 1123 0,'5'-2'473'0,"19"-3"-269"16,9 0-43-16,27 2-41 16,10 1-33-16,8 4-39 15,-9 1-16-15,-15 5-1 16,-6 0-57-16</inkml:trace>
  <inkml:trace contextRef="#ctx0" brushRef="#br0" timeOffset="198803.5269">18815 15528 721 0,'-25'-5'398'16,"-20"-4"-18"-16,-1 16-295 0,2 12-46 16,9 15-40-16,8 10-14 15,13 11-10-15,13 6 6 16,21 10 18-1,18 1 9-15,26-12 31 0,12-12 19 16,9-28 17 0,-2-13 10-16,-7-17 9 15,-8-13 2-15,-23-23 12 16,-10-10 3-16,-33-11-8 0,-23 2-19 16,-28 5-31-16,-12-1-21 15,-13 12-35-15,4 10-18 16,7 17-120-16,9 12-73 15</inkml:trace>
  <inkml:trace contextRef="#ctx0" brushRef="#br0" timeOffset="199022.9767">19013 15646 851 0,'-5'-3'422'0,"-5"3"-129"16,-3 0-85-16,-12 11-80 16,-5 6-27-16,-20 14-34 31,-10 8-19-31,-8 24-20 16,1 6-7-16,22-6-10 15,15-6-31-15,31-25-144 16</inkml:trace>
  <inkml:trace contextRef="#ctx0" brushRef="#br0" timeOffset="199377.5628">19486 15709 1140 0,'0'-2'573'16,"0"-3"-189"-16,0 2-237 15,0 3-48-15,0 0-72 16,0 0-81-16</inkml:trace>
  <inkml:trace contextRef="#ctx0" brushRef="#br0" timeOffset="199799.0417">19914 15655 982 0,'-4'-3'447'0,"3"0"-220"16,-1 1-100-16,1 2-94 15,0 0-39 1,-1 0-178-16</inkml:trace>
  <inkml:trace contextRef="#ctx0" brushRef="#br0" timeOffset="200066.9725">19867 15835 860 0,'-4'23'366'0,"3"32"-217"16,6 10-20-16,0 1-48 0,6 0-19 16,-7 1-3-16,-7-5 3 15,-12-1-5 1,-7-4-3-16,-7-16-15 16,-2-9 1-16,-5-23 9 0,-3-13 4 15,0-23-5 1,2-9-16-16,16-15-88 15,10-5-52-15,18-3-178 16</inkml:trace>
  <inkml:trace contextRef="#ctx0" brushRef="#br0" timeOffset="200524.8894">19605 15344 837 0,'3'-4'332'0,"11"2"-205"16,5 1-35-16,19 3-24 16,11 5-4-16,20 4-22 15,7 3-7-15,-4-1-17 16,-3-3-2-16,-14-5 6 16,-8-6-5-16,-15-6-38 15,-13-1-14-15,-16-7-24 16,-4 0 3-16,-10-1 35 15,0 1 10-15,4 5 11 16,1 2 8-16,5 8 6 16,1 5 10-16,1 9 26 15,4 5 0-15,-1 8 16 16,0 3 3-16,-5 2-13 16,-5-2-4-16,-2-6-19 15,1-4 25-15,1-6 106 0</inkml:trace>
  <inkml:trace contextRef="#ctx0" brushRef="#br0" timeOffset="201804.3139">8458 17279 792 0,'3'-1'355'0,"13"2"-125"16,9 3-100-16,24 3-45 16,10 1-14-16,17 0-42 15,-3 2-9-15,-9-1-70 0,-5-2-140 16</inkml:trace>
  <inkml:trace contextRef="#ctx0" brushRef="#br0" timeOffset="202030.4163">8522 17449 556 0,'-3'1'361'16,"-2"5"45"-1,5 0-180-15,15 3-71 0,8 2-16 16,28-3-24-16,12 3-18 16,7-5-33-16,3 1-15 15,-11-2 24-15</inkml:trace>
  <inkml:trace contextRef="#ctx0" brushRef="#br0" timeOffset="203092.5609">9778 16842 749 0,'-12'1'409'0,"-15"3"-104"16,-20 30-117-16,-8 15-48 15,-14 33-62-15,6 13-17 16,28 20-40-16,20 1-4 15,39-12-1 1,23-11-4-16,26-33 3 16,11-17-32-16,0-25-177 0</inkml:trace>
  <inkml:trace contextRef="#ctx0" brushRef="#br0" timeOffset="203645.7327">10315 17373 1167 0,'0'-8'51'0,"-2"-4"15"0,-1-11 53 16,-8 3-14-16,-12 0-6 15,-15 2-25-15,-11 9-13 0,-2 7-28 16,4 6-15-16,13 14-22 15,5 5-9 1,16 6-7-16,11 1 0 16,14-4 6-16,9-4 4 15,12-11-3-15,1-1-10 16,4-10-15-16,-3-6-3 16,-4-4 9-16,-6-5 13 0,-4 6 8 15,-4 8 4 1,-3 11 30-16,4 9 12 0,-5 19 30 15,0 4 6-15,-11 12-5 16,-5 0 10-16,-11 1 40 16,-8-2 7-16,-8-6-6 15,-7-7-17-15,-6-19-48 16,3-11-12-16,8-23-91 16,7-9-57-16,17-16-166 15</inkml:trace>
  <inkml:trace contextRef="#ctx0" brushRef="#br0" timeOffset="204067.8953">10791 17250 914 0,'-8'-7'428'0,"-16"-3"-188"15,3 3-53-15,0 9-89 16,-1 8-33-16,12 4-42 16,3 4-9-16,12 10-11 15,9 4-3-15,8 7 3 16,1 0 1-16,0-2 0 16,-6-3 0-16,-9-7 1 15,-8 0 3-15,-14-13 8 16,-4-1 5-16,-9-15-20 15,0-4-21-15,-2-5-95 0,5-8-73 16</inkml:trace>
  <inkml:trace contextRef="#ctx0" brushRef="#br0" timeOffset="204269.4313">10971 17296 665 0,'6'2'390'0,"3"2"-13"16,-2 8-121-16,-2 11-77 16,-3 5-35-16,-2 7-71 15,-2 4-15-15,-4-1-36 16,0-1-16-16,0-9-148 16,2-7-139-16</inkml:trace>
  <inkml:trace contextRef="#ctx0" brushRef="#br0" timeOffset="204386.4609">10973 17027 1223 0,'-3'0'429'0,"-3"0"-407"16</inkml:trace>
  <inkml:trace contextRef="#ctx0" brushRef="#br0" timeOffset="204856.2338">11253 17363 867 0,'5'0'415'15,"8"3"-154"-15,5 14-162 16,2 9-37-16,-6 13-27 16,-12 2 0-16,-5 1 3 15,-4-7 1-15,0-8-11 16,7-9-7-16,4-15 1 16,7-6 1-16,11-18 0 0,2-5 0 15,5-7-10-15,-1-2 7 16,1 5 18-16,-2 6 5 15,-4 18 15-15,-2 9-5 16,-10 23-12-16,-1 8-7 0,-5 6-11 16,-1-2-5-1,0-3-40-15</inkml:trace>
  <inkml:trace contextRef="#ctx0" brushRef="#br0" timeOffset="205307.8554">11861 17418 751 0,'-13'4'384'16,"-13"10"-89"-1,0 8-95-15,18 11-70 0,0 3-27 16,15 0-41-16,12-5-15 16,6-9-11-16,17-8-3 15,11-14-10-15,3-7-2 16,5-17-2-16,-8-10-4 15,-14-14-2 1,-13-8-1-16,-26-5-6 16,-14-2 2-16,-36-1 2 0,-13 3-1 15,-15 0 12-15,3 12 5 16,20 16 10-16,15 11 1 16,25 19-24-16,15 3-7 0,24 10-15 15,12 3-1 1,32 6 4-16,14-2-51 15,12 1-500-15</inkml:trace>
  <inkml:trace contextRef="#ctx0" brushRef="#br0" timeOffset="205631.103">12304 16917 1070 0,'17'12'405'0,"26"19"-263"0,2 9-51 15,3 20 27-15,-1 7 15 16,-12 14 7-16,-12 9-16 16,-24 4-46-16,-14 1-19 15,-23-10-34-15,-7-9 0 16,-4-23-101-16,1-11 490 16</inkml:trace>
  <inkml:trace contextRef="#ctx0" brushRef="#br0" timeOffset="206063.7604">13032 17492 1468 0,'0'0'556'0,"0"3"-429"16,0-2-43-16,0-1-75 15,0 0-65-15</inkml:trace>
  <inkml:trace contextRef="#ctx0" brushRef="#br0" timeOffset="206425.6952">13577 17269 1095 0,'0'1'463'16,"-5"9"-249"-16,-4 8-59 16,-4 17-65-16,-2 11-18 15,7 8-35-15,4 0-8 16,15-14-12-16,8-5-2 16,10-20-3-16,0-10 0 0,-1-10-15 15,-3-9-38-15,-12-7-113 16,-1-1-85-16</inkml:trace>
  <inkml:trace contextRef="#ctx0" brushRef="#br0" timeOffset="206632.9788">13429 17113 1010 0,'1'-1'448'0,"4"1"-190"0,7 1-196 16,6 5-21 0</inkml:trace>
  <inkml:trace contextRef="#ctx0" brushRef="#br0" timeOffset="207113.1298">13284 16884 794 0,'-3'0'363'0,"6"2"-142"15,6 3-77-15,20 0-45 16,10 1-15-16,27 2-19 15,13 0-12-15,4 2-21 16,3 1-5-16,-15-1-13 16,-10 0-23-16,-14-6-46 15,-10-3-20-15,-21-3-34 0,-8-4 9 16,-13-5 40-16,-6-2 18 16,-4-2 30-16,1 0 15 15,5 4 22-15,4 1 8 16,3 9 24-16,5 4 12 15,4 10 17-15,1 6 16 16,-7 6 17-16,-2 4 0 16,-15-2-23-16,-6-6-20 15,-4-4-60-15,2-8-59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10-12T15:19:2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48:58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14453 2413 404 0,'-5'-12'225'16,"-6"-14"-50"-16,-8 2-39 0,-13 3-61 16,-10 4-29-16,-14 12-32 15,-3 11-10-15,-16 25-20 16,-1 16-9-16,-2 21-12 15,2 9-3-15,22 6 15 16,21-2 12 0,33 2 17-16,17-4 30 0,49-13 63 15,16-7 25-15,37-21 25 16,12-12 15-16,4-26 19 16,-12-13 9-16,-35-37 31 15,-27-20-13-15,-59-28-49 0,-18-15-32 16,-48-5-53-16,-25 2-22 15,-17 22-37-15,4 19-11 16,23 34-46-16,18 22-97 16</inkml:trace>
  <inkml:trace contextRef="#ctx0" brushRef="#br0" timeOffset="10911.2539">15328 635 396 0,'-7'5'229'0,"-8"14"-17"0,-1 9-96 16,-3 30-64-16,0 19-16 15,-7 38-24-15,-3 31-10 16,-14 62 27-16,-24 45 7 0,-30 66 4 15,-18 13 0-15,-6 23-28 16,0-3-2 0,-1-3 0-16,10-2 8 15,10-22 45-15,25-29 5 0,31-41 4 16,9-21-7 0,10-45-167-16</inkml:trace>
  <inkml:trace contextRef="#ctx0" brushRef="#br0" timeOffset="12270.5822">13174 3041 168 0,'27'14'132'0,"16"9"-6"16,37 3 23-16,15 5 12 15,46 4-19-15,29 7-16 0,54 21-57 16,37 11-34 0,57 13-36-16,29 4-8 0,63 9 55 15,15 6 63-15,52 18 36 16,19 8 3-16,29 7-8 16,21 7-51-16,10-1-17 15,8 1 2-15,6 16-39 16,-36-7-9-16,16 0-11 15,-16 5-4-15,-37-13-3 16,-2-6 0-16,-76-9-2 16,-30-10 0-16,-74-19-1 15,-25-10 0-15,-76-24 1 16,-32-16 1-16,-47-26 1 16,-28-12 1-16,-35-11 2 15,-20-8 0-15,-30-12-11 16,-13-4-10-16,-18-10-14 15,-10-1-10-15,-7 3 1 16,-4-1 4-16,-2 6 8 0,2 5 9 16,-3-1-44-1,2 2-17-15,-2-2-18 0,4-3 1 16,8 1 47-16,6 7 19 16,15 5 5-16,6 8-9 15,14 11-10-15,9 5-3 16,13 20 11-16,0 1 8 15,2 12 21-15,-6-3 23 0,-19-10 35 16,-17-5 22 0,-34-17 32-16,-21-6-15 0,-21-7-23 15,-8-1-20-15,3 4-195 0</inkml:trace>
  <inkml:trace contextRef="#ctx0" brushRef="#br0" timeOffset="12974.687">13645 3702 499 0,'1'-6'327'0,"4"-5"1"16,-9-6-55-16,-12 0-87 16,-5-1-34-16,-16 3-56 15,0 1-28-15,-8 13-51 16,-1 4-20-16,3 17-21 15,5 12-1-15,21 13 1 16,14 9 1-16,27 10-2 16,20-6 2-16,21-5 17 15,5-6 10-15,0-27 85 0,-6-9 38 16,-13-24 66-16,-8-15 17 16,-26-22-49-16,-11-5-34 15,-31-8-73-15,-11 2-24 16,-10 15-34-1,-3 7 6-15,15 20-129 0,1 10-86 16</inkml:trace>
  <inkml:trace contextRef="#ctx0" brushRef="#br0" timeOffset="13179.7873">13766 3701 655 0,'-4'-5'438'0,"-12"-3"6"0,-8-1-162 16,-15 9-145-16,-5 4-46 16,-5 15-41-16,-8 7-21 15,4 11-14-15,1-1-3 16,16-1-6 0,14-2 4-16,14-10-317 0</inkml:trace>
  <inkml:trace contextRef="#ctx0" brushRef="#br0" timeOffset="53158.8388">24448 6250 854 0,'1'0'389'0,"8"7"-160"16,5 5-84-16,10 23-69 15,5 8-15-15,-1 10-28 16,1 3-9-16,-5-6-7 16,-2-5 2-16,-6-10-49 15,-2-4-65-15</inkml:trace>
  <inkml:trace contextRef="#ctx0" brushRef="#br0" timeOffset="53385.1293">24857 6343 1027 0,'-12'-8'444'15,"-24"-2"-235"-15,-7 10-69 0,-22 20-78 16,-12 12-23-16,-8 15-27 15,0 1-7-15,20-1-1 16,17-5-25-16,28-14-135 16,14-6-194-16</inkml:trace>
  <inkml:trace contextRef="#ctx0" brushRef="#br0" timeOffset="54300.6702">15249 677 505 0,'7'-8'277'16,"5"-8"-43"-16,-8 3-25 15,-2 7-50-15,-8 4-25 16,-10 9-48-16,-2 5-27 15,-8 8-33-15,2 6-7 16,-1 9-12-16,-7 2-1 16,7 2-1-16,-1-3 2 15,10-11 1-15,9-7-3 16,6-15-2-16,8-5-2 0,9-16-1 16,7-5-1-16,8-10 1 15,-1-5 1 1,7-1 3-16,0 1 1 0,0 4 1 15,-6 5-1-15,-11 9 20 16,-9 6 12-16,-8 7 14 16,-3 7-4-16,-6 11-28 15,2 11-18-15,6 14-18 0,8 6 2 16,19 5 14 0,7 0-45-16,8-7-304 0</inkml:trace>
  <inkml:trace contextRef="#ctx0" brushRef="#br0" timeOffset="54774.738">15857 664 575 0,'-10'0'309'0,"-9"0"-57"0,-2 9-183 15,3 4-42-15,4 8-41 16,5 8-6-16,12 3 3 16,8 0 7-16,12-2 10 15,7-8 3-15,8-12 12 0,0-7 4 16,-1-15 10-16,-5-5 20 15,-11-7 12-15,1-3 8 16,-12 2 10-16,-3 2-16 16,-5 10-15-16,-5 4-17 0,-2 12-37 15,4 10-13 1,-1 15-14-16,4 13-4 16,5 18 11-16,-5 2 4 15,-2 2 30-15,-10-5 21 16,-26-15 43-16,-10-3 14 0,-20-13-4 15,1-9-1-15,8-13 2 16,11-7 0 0,26-16-23-1,15-2-21-15,20-1-110 0,11-1-114 0</inkml:trace>
  <inkml:trace contextRef="#ctx0" brushRef="#br0" timeOffset="158850.5142">2230 9595 497 0,'-8'0'295'0,"-17"1"-43"0,-4 2-52 16,-13-2-96-16,-2 5-35 16,-6-3-42-16,-7 2-12 0,1-1-9 15,4 1-3-15,17 4-5 16,12-4-8-16,19 5-8 16,6-1 2-16,17 4 9 15,15 1 10-15,19-3 13 16,7 0 5-1,-2 0 2-15,-8 1-3 16,-24 6-4-16,-16 1-3 16,-20 8-5-16,-23 5-2 0,-19 6 1 15,-7 3-1-15,-6 2-2 16,10-3 0-16,20-9 9 16,15-5 1-16,25-9 17 15,16-6 15-15,32-2 0 16,11 0 0-16,15-6-14 15,0 2-14-15,-3-3-34 0,-2 0-61 16</inkml:trace>
  <inkml:trace contextRef="#ctx0" brushRef="#br0" timeOffset="159038.7616">2269 9902 698 0,'29'1'292'0,"17"4"-164"0,12-3-74 15,2 3-16-15,-16-4-10 16,-2-1-37-16,-15-1-218 0</inkml:trace>
  <inkml:trace contextRef="#ctx0" brushRef="#br0" timeOffset="159174.3093">2500 9932 624 0,'1'9'294'0,"0"13"-129"0,7 7-45 0,1-1-63 31,2-1-20-31,0 0-7 0,-4-6-58 0</inkml:trace>
  <inkml:trace contextRef="#ctx0" brushRef="#br0" timeOffset="159429.2806">2692 9978 548 0,'5'8'293'16,"2"9"-71"-16,1 8-96 16,-2 0-27-16,-3-4-37 15,1-3-18-15,0-11-14 16,4-2 1-16,5-10-2 0,2-9 0 15,8-11-6-15,5 0-8 16,3-2-10-16,1 5 2 16,-5 16 25-16,-6 6 7 15,-8 19 18-15,-4 10 5 16,-4 6-20-16,-4 0-4 16,0 0-16-16,3-5-82 15</inkml:trace>
  <inkml:trace contextRef="#ctx0" brushRef="#br0" timeOffset="159942.7318">3801 9958 611 0,'-22'-1'387'0,"-17"-1"2"15,-2 12-216 1,0 3-42-16,16 11-72 0,9 3-18 0,19-1-43 31,13 3-3-31,13-8 8 0,6-3 6 0,9-8 9 16,0-7 3 0,-6-9 11-16,-4-3 8 15,-17-11 11-15,-10-6 11 16,-15-13 11-16,-10-12 0 15,-13-17 2-15,-3-7-12 16,4-7-20-16,7 4-9 16,19 14-27-16,6 10-9 15,18 17-15-15,4 8 6 16,6 23-140-16</inkml:trace>
  <inkml:trace contextRef="#ctx0" brushRef="#br0" timeOffset="160100.4538">3975 9879 642 0,'0'8'376'16,"0"5"-19"-16,4 10-203 0,3 8-36 16,1 2-55-16,0 4-21 15,2-2-29-15,-2-8 5 16,-1-5-107-16,3-1-112 15</inkml:trace>
  <inkml:trace contextRef="#ctx0" brushRef="#br0" timeOffset="160353.2656">4350 10025 624 0,'5'8'334'16,"-3"6"-71"-16,-4 0-36 15,-12 6-72-15,-7-4-32 0,-9-2-52 16,-2-1-20-16,-3-10-18 16,3-3-5-16,7-11-34 15,4-6-16-15,5-6-12 0,4-2-3 16,15-1 16-16,5 7 14 16,17 7 28-16,5 9 18 15,8 12 29 1,3 8 4-16,1 12-12 15,-4 3-12-15,-11 1-17 0,-7-2-5 0,-6-4-99 16</inkml:trace>
  <inkml:trace contextRef="#ctx0" brushRef="#br0" timeOffset="160951.1138">4669 9982 871 0,'-19'-6'427'15,"-17"-6"-168"-15,-1 6-133 16,8 6-42-16,7 12-72 16,11 11-7-16,14 7-13 15,2 0-2-15,17 0 14 16,3-5 2-16,9-7 12 0,3-8 6 15,-7-10 12-15,-4-5 7 16,-12-11 9-16,-7-6 2 16,-8-13-5-16,-7-10-11 15,-6-23-14-15,1-10-5 16,3-12-7-16,2-3 2 16,8 15-10-16,2 3-6 15,11 23-20-15,4 20-27 0,9 26-151 16,3 22-175-16</inkml:trace>
  <inkml:trace contextRef="#ctx0" brushRef="#br0" timeOffset="161265.1145">4953 10086 747 0,'8'3'358'0,"11"5"-123"15,-2-5-57-15,9-4-63 16,-1-1-20-16,0-10-34 16,0 2-13-16,-9-9-11 15,-9-5-4-15,-14-5-19 16,-12-3-10-16,-17-6-15 0,4 8-8 16,-6 14-7-16,7 11-2 15,15 27-5-15,-6 11-1 16,15 12 0-16,7 4 4 15,4 1 23-15,9-1 7 16,4 0 20-16,-3-2 1 0,-5-6-3 16,3-4 1-16,-5-11-71 15,0-8-159-15</inkml:trace>
  <inkml:trace contextRef="#ctx0" brushRef="#br0" timeOffset="161706.8917">5415 10055 754 0,'-7'-8'380'0,"-3"-8"-114"0,-12-3-49 16,-14 1-70-16,0 4-40 15,-11 11-58-15,8 6-25 16,8 12-29-16,11 6-6 16,17 1-3-16,6 0 2 15,19-1 8-15,7-6 4 16,9-4 8-16,1-3 11 0,-4-8-73 16,-3 0-66-16,-7-10-238 15,-2-5-110-15,-7-8 106 16,-4-5 132-16,-2-3 373 15,-6-4 166-15,0 3 71 16,-3 5-34-16,-1 14-95 16,1 12-66-16,1 20-103 15,4 14-34-15,1 12-46 16,5 5-2-16,-7 8 0 16,3 4 1-16,-3 4 3 15,-4 3 1-15,3-10-78 16,-7-7 13-16</inkml:trace>
  <inkml:trace contextRef="#ctx0" brushRef="#br0" timeOffset="162089.1637">5601 10077 1067 0,'14'0'428'0,"7"-1"-225"0,7 2-185 16,4 4-9-16,-8-5-19 15,-5 1-52-15,-5 0-185 16,-3-2-109-16,-3-2-9 16,-5-3 102-16,3-5 310 15,-2 4 163-15,4 6 83 16,4 2-23-16,-3 14-69 16,-2-2-35-1,-1 2-33-15,-3 2-22 0,-1-5-51 16,0-1-15-16,1-9-9 15,4-2-1-15,5-10-3 16,2-2-4-16,1-3-16 16,-2-4-5-16,4 4-7 15,-6 5-2-15,1 8-16 16,-4 5-3-16,-8 9 1 16,2 4 2-16,1 5 14 0,0-2 4 15,3 4 13-15,-2-2-74 16,-3-7-445-16</inkml:trace>
  <inkml:trace contextRef="#ctx0" brushRef="#br0" timeOffset="162227.2939">5881 9637 1444 0,'4'0'553'0,"-1"10"-402"15,5 9-86-15,-3 16-66 0,-2 9 0 16</inkml:trace>
  <inkml:trace contextRef="#ctx0" brushRef="#br0" timeOffset="162867.2293">6883 9737 728 0,'-2'-3'381'0,"-3"3"-124"15,-3 9-114-15,-6 29-95 0,-2 14-27 16,-7 16 0-16,1 1-4 16,5-13-2-16,4-8 3 15,8-22 7-15,4-10 14 16,2-17 20-16,5-8 0 15,5-22-6-15,0-7-13 0,6-19-20 16,2-8-4 0,-3-8-2-16,-1-1-3 15,-1 17-8-15,-10 7-6 0,2 27-3 16,-1 11-8-16,1 18-8 16,0 15 1-16,6 19-3 15,1 13 6-15,12 19 13 16,11 5 4-16,2-7 4 15,6-5 4-15,-14-21-7 16,-6-14-53-16,-11-11-204 16</inkml:trace>
  <inkml:trace contextRef="#ctx0" brushRef="#br0" timeOffset="163014.1623">6820 9967 703 0,'3'-6'373'15,"0"-2"-104"-15,24 8-123 0,3 1-49 16,21 7-57-16,10-1-16 16,11 1-46-16,6 2-141 15</inkml:trace>
  <inkml:trace contextRef="#ctx0" brushRef="#br0" timeOffset="163206.2935">7269 9730 894 0,'-2'0'415'0,"2"4"-202"16,-1 8-58-16,4 23-116 15,3 9-13-15,5 19 1 16,2 2 0-16,-1-10 1 16,0-4 0-16,-7-19-3 15,2-8-11-15,-5-11-81 16,-1-8-74-16</inkml:trace>
  <inkml:trace contextRef="#ctx0" brushRef="#br0" timeOffset="163481.3983">7255 9759 800 0,'21'-15'370'16,"18"-10"-157"-16,2 5-53 16,-3 14-60-16,-3 9-39 15,-2 10-53-15,-9 7-6 0,-21 2 1 16,-10 3 2-1,-14 4 9-15,-4 0 7 0,6-4-46 16,7-5-31-16,11-13-14 16,9-5-6-16,23-3 36 15,6 1 26-15,14 7-1 16,2 8 6-16,-13 9 32 16,-9 6 21-16,-29 1 57 15,-17 1 6-15,-28-5-11 16,-10-4-16-16,0-8-35 15,4-7-28-15,18-11-242 16</inkml:trace>
  <inkml:trace contextRef="#ctx0" brushRef="#br0" timeOffset="163661.7852">8066 10088 1243 0,'-14'7'537'0,"-4"9"-291"16,-16-1-128-1,-2 5-37-15,5 1-91 0,0-1-86 16</inkml:trace>
  <inkml:trace contextRef="#ctx0" brushRef="#br0" timeOffset="164156.3393">8502 9789 919 0,'-2'-2'433'0,"0"-2"-182"16,0 24-158-16,0 18-65 0,2 24-29 16,3 5 3-16,6-2 5 15,5-9 4 1,2-18-321-16</inkml:trace>
  <inkml:trace contextRef="#ctx0" brushRef="#br0" timeOffset="164441.6194">8800 9945 764 0,'-13'-3'349'16,"-11"0"-159"-16,-3 3-63 15,5 23-70-15,-1-6-14 16,8 10-24-1,7 0-7-15,5-10-4 0,16 14 7 16,13-12 28 0,8 0 11-16,-3-12 12 15,-6-7 0-15,-10-7-7 16,-12-6-4-16,-8-1-16 16,-3 3-11-16,-16 0-7 0,-2 6-50 15,0-4-205-15</inkml:trace>
  <inkml:trace contextRef="#ctx0" brushRef="#br0" timeOffset="164590.0495">8879 9934 1204 0,'9'9'461'0,"20"23"-314"16,4-1-51-16,13 13-35 15,3 1-9-15,-9 1-28 0,-2 2-11 16,-7-9-124-1,-1-3-62-15</inkml:trace>
  <inkml:trace contextRef="#ctx0" brushRef="#br0" timeOffset="164796.2195">9222 9953 945 0,'-15'0'434'0,"-18"7"-209"0,-1 11-62 15,-7 16-102-15,-2 6-26 16,-3 7-22-16,-2 5-5 16,8 3-4-16,5 2 1 15,12-5 3-15,5-6-15 16,3-21-95 0,12-5-91-16</inkml:trace>
  <inkml:trace contextRef="#ctx0" brushRef="#br0" timeOffset="165098.7355">9252 9894 859 0,'-2'0'384'15,"-5"2"-176"-15,3 11-122 16,3 7-34-16,1 6-32 16,3 3-7-16,6 1-1 15,2-1 1-15,5-5 5 16,3-2 1-16,3-8 5 16,0-5 4-16,2-8 9 15,1-3 2-15,1-9 0 16,-3-5-6-16,-11-6-84 15,-4-4-79-15,-14-10-340 0</inkml:trace>
  <inkml:trace contextRef="#ctx0" brushRef="#br0" timeOffset="165181.2473">9330 9746 431 0,'0'-2'281'0,"-1"-3"-56"16,4 7-118-16,-3-2-51 15</inkml:trace>
  <inkml:trace contextRef="#ctx0" brushRef="#br0" timeOffset="165869.9681">9784 9837 707 0,'-5'-8'384'16,"-15"-11"-80"-16,1 4-77 15,-17 4-105-15,-2 6-45 16,6 6-63-16,4 6-20 15,15 8-20-15,8 2-1 0,13 5 5 16,9 1 5-16,8-2 15 16,5-5 4-1,0-2 5-15,-2-3 1 0,-14-6-2 16,-8-1-3-16,-11 1-9 0,-11 1-4 0,-10 4 1 16,-1 1 1-16,-4 0 6 15,4 2-1-15,11 1-7 16,8 2-5-16,13 0 3 15,6-2 9 1,12-7 11 15,-11-4 11-31,-1 1 7 0,39 2-3 0,5-6 3 0,2-4-2 0,-22-15-3 16,-1 0-1-16,-8-10-4 16,-2-1 0-16,-10 3 8 15,-2 4 15-15,-9 12 22 31,-3 9 1-31,-2 12-13 16,-4 7-16-16,5 11-26 16,2 2-2-16,6 3-69 0</inkml:trace>
  <inkml:trace contextRef="#ctx0" brushRef="#br0" timeOffset="166425.188">10618 9956 646 0,'6'-1'323'0,"9"0"-94"0,3 5-91 16,9 10-66-16,-4 1-13 15,-5 8-22-15,-1 2-11 16,-16-6-11-16,-1-3 1 0,-7-9 9 16,-2-4 6-16,4-7 2 15,5-7-3-15,6-7-10 16,6-3-10-16,7 0-9 15,-2 1-5 1,4 6 25-16,1 5 10 0,2 15 24 16,-1 6 14-16,-7 14-8 15,-10 4-5-15,-8 1-18 0,-2 0-7 16,11 1-67 0,9-8-242-16</inkml:trace>
  <inkml:trace contextRef="#ctx0" brushRef="#br0" timeOffset="166979.4403">11896 9922 727 0,'-11'-12'397'15,"-8"-8"-113"-15,-9 7-97 16,-7 5-44-16,0 14-92 15,4 9-39-15,2 17-33 16,7 6-7-16,14 1 5 16,4 2 4-16,19-6 13 15,5-4 7-15,9-10 19 16,3-7 9-16,1-12 18 0,-4-3 7 16,-9-8 8-1,-9-3-3-15,-20 1-15 0,-8-4-10 16,-13-2-21-16,0 4-7 15,3 1-45-15,7 0-71 16</inkml:trace>
  <inkml:trace contextRef="#ctx0" brushRef="#br0" timeOffset="167129.8952">11898 9931 772 0,'9'3'386'0,"20"12"-102"16,9 11-108-16,17 9-87 15,3 5-23-15,-3 0-40 16,-11-3-8-16,-12-6-100 16,-4 1-88-16</inkml:trace>
  <inkml:trace contextRef="#ctx0" brushRef="#br0" timeOffset="167300.1742">12220 9933 1000 0,'-14'6'441'16,"-27"11"-234"-16,-2 14-48 16,-8 13-88-16,-6 5-27 15,3 7-32-15,2 1-4 16,12 5 1-16,9-3-45 16,10-13-190-16</inkml:trace>
  <inkml:trace contextRef="#ctx0" brushRef="#br0" timeOffset="167703.011">12487 9912 537 0,'-9'-9'356'0,"-13"-8"48"16,-5 4-186-16,-1 11-97 16,0 4-35-16,3 7-58 0,5 4-17 15,12 2-21-15,6 1-3 16,14 1 3 0,6 1 5-16,10-4 9 0,4-5 4 15,-8-7-9 1,-7 0-7-16,-11-2-8 15,-7 0-3-15,-17 5 5 0,-5-3 3 0,-12 11 26 16,-1 1 6 0,12 1 7-1,5 4 1-15,18 0-12 16,4 2 2-16,16-1 11 16,6-3 7-16,9-6-1 0,-2-5-1 15,4-6-4-15,-5-2-45 16,-8-8-170-16</inkml:trace>
  <inkml:trace contextRef="#ctx0" brushRef="#br0" timeOffset="167806.4983">12403 9734 948 0,'-6'-5'445'0,"-3"-3"-221"16,1 8-92-16,7 13-63 15,3 6-135-15</inkml:trace>
  <inkml:trace contextRef="#ctx0" brushRef="#br0" timeOffset="168131.9571">12797 9902 1059 0,'-3'-8'425'0,"-18"-5"-284"0,3 6-51 16,-6 11-62-16,-6 11-20 16,10 11-24-16,-1 4-2 15,7 7-1-15,11-2 2 16,5-3 12-16,6-1 6 16,7-10 17-16,1-4 6 15,3-9 14-15,-11-7 11 16,-3-2 6-16,-5-8-2 15,-8-6-12-15,6 1-20 16,-8-7-93-16,0 3-57 16,8 2-211-16,-2-3-142 0</inkml:trace>
  <inkml:trace contextRef="#ctx0" brushRef="#br0" timeOffset="168371.2536">12771 9984 491 0,'15'7'283'0,"13"8"-24"15,0 0-19-15,-7 3-40 16,-6 1-29-16,-7 1-61 15,-6-2-30-15,-4-7-42 16,-2 0-9-16,3-6-4 16,1-4-21-16,11-4-38 0,0-7-19 15,9-10-18-15,2-1 17 16,4-1 30-16,0 3 12 16,-3 10 6-1,1 5 6-15,-6 11 26 0,0 5 18 16,-7 9 25-16,-4 5 12 15,-2 5-6-15,-4 2-12 16,3-5 15-16,2 0-71 16</inkml:trace>
  <inkml:trace contextRef="#ctx0" brushRef="#br0" timeOffset="170740.0963">1755 10896 815 0,'2'-1'372'0,"6"-1"-182"0,4 6-69 15,16 16-76-15,7 9-23 16,15 15-14-1,2 6-4-15,-6 3 10 0,-5-5-41 0</inkml:trace>
  <inkml:trace contextRef="#ctx0" brushRef="#br0" timeOffset="170948.6738">2144 10914 863 0,'-12'1'385'0,"-9"5"-174"16,-2 13-121-16,-3 2-30 15,-9 12-29-15,-2 4-12 16,-5 2-14-16,-2 2-2 16,10 0 0-16,-3-7 9 15,13-4-96-15,9-4-142 0</inkml:trace>
  <inkml:trace contextRef="#ctx0" brushRef="#br0" timeOffset="171204.4488">2197 11149 972 0,'0'2'418'0,"-5"7"-219"16,0 5-97-16,3 13-78 15,1 4 0-15,3 9-6 16,3 2-3-16,2 1-6 16,-2-5-1-16,2-12 2 0,1-6-13 15,-2-12-122 1,0-4-98-16</inkml:trace>
  <inkml:trace contextRef="#ctx0" brushRef="#br0" timeOffset="171471.1196">2173 11219 737 0,'3'-18'342'15,"7"-13"-128"-15,10 6-38 16,5 10-62-16,6 6-21 0,5 9-44 16,-3 3-24-1,-8 4-16-15,-8 4 0 0,-19 3 2 16,-6 1 0-16,-13 0 4 15,1 0 0 1,8-7-2-16,2-3-4 0,14-3-9 16,5-1-2-16,12 1-9 15,8 2 2-15,7 5 1 16,2 6 1-16,-9 6 3 16,-14 3 4-16,-16 4 12 15,-13 2 3-15,-19-2 5 16,-3-4 0-16,-2-10-35 15,0-7-61-15</inkml:trace>
  <inkml:trace contextRef="#ctx0" brushRef="#br0" timeOffset="171691.4325">2703 11070 934 0,'13'0'413'15,"11"1"-176"1,18 4-139-16,8 2-11 16,4-2-34-16,-1 3-20 0,-12-3-5 15,-4-5-44-15,-4 3-228 16</inkml:trace>
  <inkml:trace contextRef="#ctx0" brushRef="#br0" timeOffset="171862.9814">2780 11202 914 0,'11'5'413'15,"23"5"-165"-15,11 2-40 0,9-3-48 16,5 0-37-16,-8-5-58 31,-3-1-87-31</inkml:trace>
  <inkml:trace contextRef="#ctx0" brushRef="#br0" timeOffset="172280.1992">3393 11028 633 0,'7'-1'363'0,"12"6"-47"16,6 9-158-16,11 13-122 16,-1 12-10-16,8 11-9 15,2-3-1-15,-5 1 25 0,1-8-80 16</inkml:trace>
  <inkml:trace contextRef="#ctx0" brushRef="#br0" timeOffset="172447.1643">3781 11020 1078 0,'-13'3'448'0,"-19"9"-262"15,-5 3-65-15,-8 15-66 16,-2 8-20-16,4 6-25 16,4 8-7-16,9 1-28 15,5 2-72-15</inkml:trace>
  <inkml:trace contextRef="#ctx0" brushRef="#br0" timeOffset="172787.4152">3909 11412 965 0,'-7'8'393'15,"-5"5"-235"-15,1-3-42 16,5-6-35-16,4-3-11 16,2-8-24-16,0-6-7 0,9-10-14 15,0-7-9 1,7-5-8-16,-1-3 0 16,1 0-2-16,0 4-3 0,-4 9-5 15,1 9-2-15,-9 13-6 16,0 8-1-1,-2 17 2-15,-1 4 0 16,4 15 6-16,3 6 1 16,9-2 2-16,4 2 0 0,1-12 3 15,1-8 2 1,-5-12-75-16,-3-7-68 0</inkml:trace>
  <inkml:trace contextRef="#ctx0" brushRef="#br0" timeOffset="172922.9203">3880 11367 1015 0,'10'0'392'15,"18"5"-279"1,5 0-54-16,10 1-29 0,5 6-15 16</inkml:trace>
  <inkml:trace contextRef="#ctx0" brushRef="#br0" timeOffset="173155.2512">4480 11071 1297 0,'2'1'482'16,"3"13"-356"-16,3 4-52 15,7 17-22-15,-4 5-1 0,0 5-15 16,1 1-7 0,-2 1-6-16,1-8-6 15,-1-8-17-15,-4-9-51 0,-2-12-412 16</inkml:trace>
  <inkml:trace contextRef="#ctx0" brushRef="#br0" timeOffset="173300.7057">4336 11178 1152 0,'15'5'451'0,"22"6"-287"0,13 2-37 15,20 0-6-15,4-2-27 16,2-2-47 0,-2 0-19-16</inkml:trace>
  <inkml:trace contextRef="#ctx0" brushRef="#br0" timeOffset="173900.4036">5155 11139 708 0,'4'0'337'16,"7"2"-142"-16,1 5-83 15,-5 12-88-15,-1 1-11 0,-6 13-5 16,-2 4-1-16,2 4 1 15,2 4 4 1,12-5 12-16,4-3 8 0,9-15 19 16,9-4 5-16,2-17-1 15,4-7-3-15,-7-15-13 16,-6-10-4-16,-8-12-6 16,-6 0-4-16,-4-1-5 15,-5 5-2 1,-4 10-12-16,-2 6-5 0,-7 15-7 15,1 4-1-15,-3 13 2 16,3 9 4-16,6 9 0 16,5 7 1-16,8 6 0 15,3 2 1-15,10-1-103 0</inkml:trace>
  <inkml:trace contextRef="#ctx0" brushRef="#br0" timeOffset="174932.3217">5720 11396 926 0,'-7'5'377'0,"-7"10"-236"0,-4 7-57 16,-2 5-53-16,3 8-8 0,2-2-11 31,5-4-4-31,10-6-1 0,0-9 2 0,7-14 14 16,4 0 3 0,5-15 4-16,0-6-1 15,2-8-10-15,-1-9 1 16,-7-2-1-16,-1 0-2 0,-3 7 9 31,-1 9 6-31,-3 14 4 0,1 10-3 16,4 11-17-16,5 10-10 15,9 13-9-15,2 2 1 0,4 4 2 16,0-7 2 0,-5-4 0-16,-5-6-9 15,-7-7-119-15,-2-6-156 0</inkml:trace>
  <inkml:trace contextRef="#ctx0" brushRef="#br0" timeOffset="175078.2356">5659 11522 955 0,'11'0'403'16,"10"1"-199"-16,23-1-159 15,9-2-19-15,6-1-60 16,-4-5-375-16</inkml:trace>
  <inkml:trace contextRef="#ctx0" brushRef="#br0" timeOffset="175360.4161">6097 10908 1173 0,'0'0'443'0,"0"13"-328"15,2 10-72-15,4 19-49 16,0 7 6-16,-5 5-1 16,-1 3 1-16,-1 6 2 15,1-4-2-15,9 0 2 16,6-6 1-16,12-16 4 15,8-5 2-15,5-17 7 16,1-6-6-16,-8-14-126 0</inkml:trace>
  <inkml:trace contextRef="#ctx0" brushRef="#br0" timeOffset="175517.4313">5963 11117 1130 0,'13'6'474'0,"26"4"-266"16,13 2-14 0,32-1-59-16,2-4-31 0,-10-3-58 15,-5-4-80-15</inkml:trace>
  <inkml:trace contextRef="#ctx0" brushRef="#br0" timeOffset="176073.4201">6876 11046 953 0,'4'-5'428'0,"0"5"-244"0,-2 10-57 15,-2 20-98-15,2 16-23 16,-1 13 4-16,2 7 0 16,4-4 0-16,-6-6 2 15,5-15-6-15,-1-10-69 0</inkml:trace>
  <inkml:trace contextRef="#ctx0" brushRef="#br0" timeOffset="176197.4503">6758 11247 815 0,'10'0'387'0,"17"0"-135"16,6 4-97-16,21 4-94 15,10 1-11-15,10 3-67 16</inkml:trace>
  <inkml:trace contextRef="#ctx0" brushRef="#br0" timeOffset="176482.2307">7477 11096 947 0,'-1'-24'410'0,"3"-32"-202"0,7-2-34 15,-3 7-47-15,3 10-9 16,-3 19-28-16,-4 8-24 16,-2 16-41-16,5 16-20 15,3 20-23-15,2 14 2 0,7 10 12 16,3-3 3-1,-1-6 1-15,5-5-17 0,-2-8-175 16</inkml:trace>
  <inkml:trace contextRef="#ctx0" brushRef="#br0" timeOffset="176655.7859">7409 11315 930 0,'26'-5'364'0,"36"-2"-248"0,12 3-32 16,13 9-41-16,-7 4-11 15,-16 3-55-15,-9-1-133 16</inkml:trace>
  <inkml:trace contextRef="#ctx0" brushRef="#br0" timeOffset="176974.9572">7502 11480 1096 0,'2'-3'449'0,"9"-4"-290"15,12 2-37-15,17 6-70 16,12 5-16-16,6 10-15 15,-5 4-4-15,-20 0-8 16,-14 0 1-16,-27-1 0 16,-13 0-2-16,-20 7 1 15,-5-3-2-15,0-1-1 16,4-3 0-16,16-7 2 16,10-5-4-16,16-5-4 15,10-1-1-15,19-1-3 16,9 0 1-16,13 2 2 15,2 0-5-15,1 2-156 16</inkml:trace>
  <inkml:trace contextRef="#ctx0" brushRef="#br0" timeOffset="177523.4644">8278 11307 728 0,'3'-5'336'0,"7"-10"-127"16,-7-2-36-1,-1 9-27-15,1 1-15 0,-3-27-38 16,-4-2-14-16,-14-1-40 16,-9 20-18-16,-7 7-25 15,-7 5-11-15,0 15-13 16,-1 8 1-16,8 13 5 15,7 4 5-15,15 6 10 16,8-1 3-16,16-3 4 16,6-1 4-16,15-11 5 15,4-6 3-15,5-17 5 0,-1-6-1 16,-4-13 0-16,-1-2-2 16,-12-4-3-16,-5-1-3 15,-12 6-1-15,-6 3-2 16,0 7-1-16,-3 6-3 15,4 5-8-15,-1 4-2 16,-1-7-3-16,0 4 1 0,7 20 6 16,13 35 7-16,-9-31-119 15,2 2-341 1</inkml:trace>
  <inkml:trace contextRef="#ctx0" brushRef="#br0" timeOffset="177705.4063">8483 11371 882 0,'9'2'405'0,"13"6"-176"16,5 5-99-16,5 9-84 0,0 3-14 16,-3 4-16-16,-5-3-3 15,-5-4-39-15,-6-7-85 16</inkml:trace>
  <inkml:trace contextRef="#ctx0" brushRef="#br0" timeOffset="177842.8934">8738 11400 1152 0,'-12'3'495'16,"-18"6"-273"-16,-3 7-69 15,-4 5-86-15,0 3-26 0,5 1-30 16,2-5-24-1,10 0-495-15</inkml:trace>
  <inkml:trace contextRef="#ctx0" brushRef="#br0" timeOffset="178211.3865">9023 10828 920 0,'1'-4'466'0,"1"3"-178"0,2 13-129 16,0 27-127-16,3 12-29 16,-3 12 5-16,-4 3 2 15,-4-1-2 1,0 2-1-16,4 0-1 0,5-3-2 16,13-16 2-16,6-8 1 15,10-15 3-15,6-12 11 16,0-10-94-16,-1-4-156 15</inkml:trace>
  <inkml:trace contextRef="#ctx0" brushRef="#br0" timeOffset="178382.5498">8837 11103 930 0,'6'6'463'15,"5"1"-143"-15,29 3-173 16,14 3-23-16,22-3-64 16,6 1-19-16,-6-4-121 15</inkml:trace>
  <inkml:trace contextRef="#ctx0" brushRef="#br0" timeOffset="178703.8683">9345 10768 746 0,'7'-5'350'15,"16"-2"-138"-15,4 6-47 0,11 6-66 16,1 7-24-16,-8 8-34 15,-11 1-5-15,-21 2 6 16,-14 1 1-16,-17 0-4 16,0 4-6-16,7-3-9 15,9-3 5-15,21-3 26 16,12-6 16-16,20 0 8 16,11-2-5-16,14-1-29 15,-3-6-16-15,-6 1-8 16,-12 0-64-16</inkml:trace>
  <inkml:trace contextRef="#ctx0" brushRef="#br0" timeOffset="219898.6515">10219 11140 741 0,'0'0'320'15,"6"0"-152"-15,15 1-43 16,26 3-55-16,18-1 5 0,29 0-21 15,5 0-11-15,-11-1-13 16,-8 2-7-16,-29 2-47 16,-11-4-45-16,-14 5-152 15,-7-1-163 1</inkml:trace>
  <inkml:trace contextRef="#ctx0" brushRef="#br0" timeOffset="220122.8228">10257 11264 301 0,'0'0'193'16,"6"4"16"0,10 0-26-16,22 0-47 0,12 3-12 15,23 1-38-15,11 0-14 16,3 0-20-16,-4-2-8 15,-15-6-13-15,-10-3 1 16,-13-7-105 0,-9-2-109-16</inkml:trace>
  <inkml:trace contextRef="#ctx0" brushRef="#br0" timeOffset="220325.8047">10857 11096 829 0,'13'2'365'0,"17"4"-173"16,2 6-23-16,-3 4-45 15,-3 3-30-15,-12 1-50 16,-7 2-16-16,-14 5-15 16,-7-1 4-16,-9 2-116 15,-6-2-171 1</inkml:trace>
  <inkml:trace contextRef="#ctx0" brushRef="#br0" timeOffset="220633.0628">10357 11088 760 0,'-19'0'368'0,"-11"4"-135"15,-1 7-102-15,6 5-34 0,10 7-47 16,3 3-17-16,14 6-11 15,7-2 12-15,15 0 2 16,13-2-4 0,18-11 1-16,11-3-78 0</inkml:trace>
  <inkml:trace contextRef="#ctx0" brushRef="#br0" timeOffset="221355.4585">11748 11255 506 0,'6'-3'270'0,"8"-2"-41"15,-1-2-27-15,-2 1-42 16,-1-4-14-16,-3 1-37 16,-1 1-12-16,-5-2-10 15,-1-1-9-15,-14 2-22 16,-7-5-11-16,-10 2-26 16,-4-1-11-16,-3 7-13 0,0 5-6 15,2 8-7-15,4 4-3 16,8 8-8-16,8 4-6 15,16 8 1-15,7 1 6 16,16-2 16 0,8-3 10-16,7-9 9 0,4-6 4 15,-6-12 8 1,-3-9 3-16,-4-16 4 16,-5-6 0-16,-1-11-3 15,-1-7-2-15,-6-7-5 16,-6-7-1-16,-10-9-2 15,-4-4 1-15,-6 8-4 0,-1 9 3 16,1 28-3 0,2 12-12-16,3 22-31 0,1 9-9 15,1 21-7-15,3 12 9 0,8 21 23 16,6 8 5 0,6 6 5-16,-2-4 3 15,-4-15 5-15,0-5 4 16,-5-13 1-16,-2-5 1 15,-1-13 4-15,-2-6 3 16,0-13-105-16</inkml:trace>
  <inkml:trace contextRef="#ctx0" brushRef="#br0" timeOffset="222235.9827">12300 11109 381 0,'-1'0'243'16,"1"1"2"-16,6 0-38 15,-6-1-41 1,10 0-2-16,54 5-14 0,-16-3-16 0,12-1-51 16,2-1-20-1,-8-1-32-15,-10-3-7 16,-16-2-19-16,-3 6-33 0,-9 2-103 15,-9-1-73-15,-7 2-208 16</inkml:trace>
  <inkml:trace contextRef="#ctx0" brushRef="#br0" timeOffset="222517.3426">12369 11220 694 0,'9'2'341'0,"11"3"-107"16,7-2-14-16,15 2-39 0,7-2-16 15,7-3-30 1,0-2-19-16,-9-5-40 0,1-1-19 0,-8-1-30 15,-6 1-5-15,-7 0-6 16,-12 2 10-16,-11 6-119 16,-3 1-71-16</inkml:trace>
  <inkml:trace contextRef="#ctx0" brushRef="#br0" timeOffset="224459.9832">13409 10990 709 0,'-17'-7'376'16,"-11"-10"-91"-16,-6 6-106 15,0 6-41-15,2 5-63 0,3 11-42 16,5 9-27-16,6 4-8 16,4 10-4-16,7-1 1 15,14 7 1-15,7 1 5 16,17-3 19-16,9-4 13 15,20-13 25 1,8-13 12-16,5-16 22 0,-8-8 7 16,-13-17 4-16,-14-4-4 15,-22-4-12-15,-9 0-16 16,-25-3-30-16,-13 4-14 0,-21 3-27 16,-3 6-9-1,4 17-42-15,6 4-50 0,18 10-145 16,8 9-120-16</inkml:trace>
  <inkml:trace contextRef="#ctx0" brushRef="#br0" timeOffset="224691.4192">13506 10961 949 0,'-3'-4'464'16,"-8"-1"-169"-1,-1 3-86-15,-8 13-105 0,-4 8-44 0,-7 16-48 16,0 5-8 0,-6 11-3-16,7 4 13 15,9 1-148-15</inkml:trace>
  <inkml:trace contextRef="#ctx0" brushRef="#br0" timeOffset="226537.231">14106 10976 873 0,'1'-4'444'0,"-1"-3"-158"16,3 6-148-16,2 3-50 15,-3 7-68-15,4 10-12 0,-6 5 1 16,8 13 3-1,1 4 0-15,-1-1 0 16,5 1-5-16,-5-9 1 16,-6-4 5-1,5-5-42-15,4-11-133 16,-6-10-154-16</inkml:trace>
  <inkml:trace contextRef="#ctx0" brushRef="#br0" timeOffset="226699.5558">13930 11107 569 0,'-3'0'295'16,"0"-3"-80"-16,6 1-16 15,-3 2-14-15,23 0-13 16,60 5-15-16,-24-5-16 0,7 0-43 16,-3 0-26-16,-13 0-36 15,-1 7-29-15</inkml:trace>
  <inkml:trace contextRef="#ctx0" brushRef="#br0" timeOffset="232302.5131">14853 10974 633 0,'-15'-7'366'0,"-9"-4"-60"16,-9 7-144-16,1 4-57 15,3 19-74-15,5 6-27 16,12 15-22-16,10 5-3 16,16 4 10-1,17-1 5-15,23-6 6 0,13-7 17 16,18-17 21-16,-6-12 0 15,-16-21 72-15,-11-12 11 16,-32-12 17 0,-12-8 11-16,-22-8-61 15,-13-3-23-15,-16 0-39 0,-8 3-13 16,1 15-22 0,2 13-29-16,16 20-129 0,6 10-93 15</inkml:trace>
  <inkml:trace contextRef="#ctx0" brushRef="#br0" timeOffset="232509.0396">15114 10988 824 0,'-10'-6'425'0,"-12"2"-120"0,-2 4-93 16,-12 10-109-16,-5 7-44 0,-11 13-51 31,-2 3-8-31,4 6-1 16,11 0-17-16,22-6-133 0,11-5-124 15</inkml:trace>
  <inkml:trace contextRef="#ctx0" brushRef="#br0" timeOffset="232737.0892">15352 11145 1258 0,'-4'0'541'0,"-2"-1"-306"0,-3 3-88 15,4 3-102-15,2 1-16 16,6 3-165-16</inkml:trace>
  <inkml:trace contextRef="#ctx0" brushRef="#br0" timeOffset="233042.4346">15730 10819 1120 0,'-3'8'447'0,"-5"9"-264"16,-1 24-116-16,-2 9-17 15,-1 10-12-15,3 3-11 16,5-4-14-16,2 0-2 15,7-12-5-15,5-5 1 16,11-17 2-16,8-8 4 16,10-10 11-16,2-7 2 15,-5-6 11-15,-4-3-40 16,-15-6-116-16,-3 0-164 16</inkml:trace>
  <inkml:trace contextRef="#ctx0" brushRef="#br0" timeOffset="233196.9416">15591 11025 1023 0,'2'0'516'0,"9"1"-153"15,16 4-70-15,22 0-103 16,10-2-21-16,8 0-52 0,-6 1-41 16,-13-4-39-1,-10 1-74-15</inkml:trace>
  <inkml:trace contextRef="#ctx0" brushRef="#br0" timeOffset="237269.8145">16467 10980 454 0,'1'-2'288'0,"0"3"-17"16,3 10-146-16,-4 22-99 15,0 7-18-15,0 13 5 0,1 2-4 0,4-4 5 32,4-4 4-32,3-13-94 0,2-8-187 15</inkml:trace>
  <inkml:trace contextRef="#ctx0" brushRef="#br0" timeOffset="237416.8889">16268 11132 491 0,'0'0'266'0,"6"2"-13"16,10 3-46-16,26 1-67 15,11-2-1-15,15 2-57 16,7 0-26-16,-5-5-15 16,1 1-73-16</inkml:trace>
  <inkml:trace contextRef="#ctx0" brushRef="#br0" timeOffset="237720.0153">17075 11023 718 0,'-3'-28'390'0,"2"-21"-89"0,2-12-118 16,7 4-34-16,4 6-50 16,-5 10-11-16,-1 19-14 15,-6 8-9-15,-2 14-52 16,1 8-19-16,-2 23-34 16,3 16-3-16,8 25 34 15,1 4 6-15,7-4 5 0,5-8 5 16,-1-15-52-16,6-8-83 15</inkml:trace>
  <inkml:trace contextRef="#ctx0" brushRef="#br0" timeOffset="237946.5743">16933 11260 760 0,'15'-1'372'15,"17"-4"-105"-15,7 1-83 0,23-1-63 16,0-1-30-16,7 3-48 16,1 1-17-16,-13 3-72 15,-6 2-75-15</inkml:trace>
  <inkml:trace contextRef="#ctx0" brushRef="#br0" timeOffset="238254.7861">17009 11428 802 0,'4'-3'349'0,"16"-4"-175"15,6 0-79 1,29 5-72-16,7 3-5 0,-6 10-15 16,-3 3-4-16,-30 7-11 15,-16 6 0-15,-22 4 3 16,-16 3 4 0,-16 3 10-16,-4-2 2 0,10-10 20 15,8-4 11-15,20-8 33 16,4-5 24-16,13-3 26 15,3 0 2-15,15 0-30 16,8-3-24-16,10 1-43 16,5 1-11-16,2-4-129 15</inkml:trace>
  <inkml:trace contextRef="#ctx0" brushRef="#br0" timeOffset="239143.6408">18015 11291 550 0,'2'-6'328'0,"5"-4"-57"16,-6-4-73-16,3 2-26 15,-6-8-48-15,-9 0-19 0,0 0-38 16,-9-2-17 0,-5 7-38-16,-1 4-19 0,-8 11-26 15,-3 4-3-15,2 12 1 16,4 6 8-16,14 3 9 16,9 6 3-16,14-4 6 15,9-2 4-15,13-12 6 16,5-4 2-16,6-9 6 15,-3-3 2-15,-8-9 2 16,-5-4 0-16,-11-2 1 16,1-2-2-16,-2 7-5 15,1 4-3-15,-3 9-17 16,-4 3-5-16,-2 16-1 16,-2 7-2-16,6 22 10 15,-1 7 2-15,-5 6 4 0,-1-1 4 16,-12-14 7-16,-6-9 3 15,-12-12 6-15,-5-7 2 16,-7-12 9-16,4-6 4 16,1-12 4-16,5-11 0 15,12-10-46-15,11-6-37 0,19-8-192 16</inkml:trace>
  <inkml:trace contextRef="#ctx0" brushRef="#br0" timeOffset="240253.9803">18564 11133 594 0,'-1'-3'307'0,"-9"-5"-87"0,-3-2-48 16,-12 4-64 0,-3-1-28-16,-2 3-38 15,1 7-18-15,5 2-30 16,7 4-10-16,9 9-7 16,4-1-1-16,11 11 8 15,2 2 8-15,7 2 21 16,2 3 6-16,-5-4 7 15,-2-5 0-15,-10-5-2 16,-4-6 2-16,-14-9-26 16,-4-6-34-16,-7-8-168 15</inkml:trace>
  <inkml:trace contextRef="#ctx0" brushRef="#br0" timeOffset="240480.1408">18619 11176 651 0,'0'-5'367'16,"0"2"-61"-16,-3-1-113 0,3 4-104 16,-1 0-37-16,1 22-43 15,2 43 4-15,0-22-2 16,4-3 1-16,0-9-49 15,4-3-69-15</inkml:trace>
  <inkml:trace contextRef="#ctx0" brushRef="#br0" timeOffset="240611.7789">18671 10910 1215 0,'-1'-4'435'0,"1"1"-394"0,2 4-42 16,-2-1-196-16</inkml:trace>
  <inkml:trace contextRef="#ctx0" brushRef="#br0" timeOffset="240861.9977">18786 11269 645 0,'-2'15'356'16,"-3"13"-79"-16,-2-6-112 15,3-6-38-15,4-6-48 16,4-4-10-16,8-10-13 16,2-7-3-16,8-10-9 15,0-3-13-15,5-1-19 16,3 2-5-16,-4 8-19 16,0 6 11-16,-6 10 1 15,-8 7 1-15,0 11 13 16,-7 8-12-16,-4 6 5 0,2 4 2 15,3 0-52 1,1-6-166-16</inkml:trace>
  <inkml:trace contextRef="#ctx0" brushRef="#br0" timeOffset="241368.0044">19294 11186 752 0,'-17'-14'401'0,"-13"-9"-119"15,-3 11-134-15,1 7-56 16,3 12-79-16,6 10-18 0,9 14-2 16,8 4 5-16,17 9 11 15,7 2 3-15,13-3 17 31,4-4 12-31,11-15 18 0,5-9 6 0,1-18-3 16,-3-10-7-16,-14-19-2 16,-9-3-1-16,-13-16-5 15,-12-9-5-15,-15-5-14 16,-9-8-8-16,-18-4-13 16,-8 6-7-1,-1 15-14-15,5 14-7 0,15 30-25 16,12 13-1-16,25 20 7 15,14 7 6-15,26 15 32 16,14 2-73-16</inkml:trace>
  <inkml:trace contextRef="#ctx0" brushRef="#br0" timeOffset="241925.4232">19946 10981 643 0,'8'-16'357'0,"4"-16"-39"16,2 7-64-16,-4 19-115 15,-1 9-28-15,-4 22-66 16,-8 11-25-1,-18 6 4-15,9 14 0 16,2 11-5-16,-1-1-2 0,26 12-5 16,-8-12 0-16,12-17 2 15,7-8 5-15,8-22-26 16,-2-14-28-16,-4-17-114 16,-5-6-146-16</inkml:trace>
  <inkml:trace contextRef="#ctx0" brushRef="#br0" timeOffset="242082.1615">19871 11193 745 0,'0'0'402'0,"6"0"-126"32,9 1-72-32,18 7-121 0,10-2-27 0,20 3-11 15,7 1-12 1,6-6-80-16</inkml:trace>
  <inkml:trace contextRef="#ctx0" brushRef="#br0" timeOffset="242423.6608">20274 10902 773 0,'3'-7'391'15,"7"-8"-108"-15,4-2-64 0,7 6-87 16,5 2-38-16,2 8-66 16,2 3-22-1,-9 11-21-15,-13 3-6 0,-13 6 7 16,-7 4 3-16,-13 8 11 15,1 4 2-15,0-3 1 16,1-7 4-16,22-7 18 16,13-5 14-16,32-1 16 15,8-5-1-15,13-3-7 32,-4-7-16-32,-20-4 20 0</inkml:trace>
  <inkml:trace contextRef="#ctx0" brushRef="#br0" timeOffset="247105.3747">21060 11210 779 0,'-5'-1'371'15,"5"-2"-159"-15,12 2-42 16,32 1-58-16,20 0-30 0,27 3-20 16,13 3-11-1,7 4-12-15,-5 0-7 16,-19-1-32-16,-15-3-26 15,-28-4-90 1,-16-1-88-16</inkml:trace>
  <inkml:trace contextRef="#ctx0" brushRef="#br0" timeOffset="247328.7728">21155 11310 473 0,'7'1'260'0,"20"3"-32"15,9 1-26-15,20 3-33 16,11 2-20-16,8 2-52 16,3 1-26-16,-6-6-31 15,-4-3-21-15,-14-4-105 16,-10-3-112-16</inkml:trace>
  <inkml:trace contextRef="#ctx0" brushRef="#br0" timeOffset="247529.7032">21677 11185 631 0,'15'-2'325'16,"19"-3"-78"-16,6 5-57 15,0 11-62-15,-7 0-13 0,-11 8-45 16,-8 4-15-16,-15 2-28 16,-3 6-10-16,-14 1-25 15,-4 2-63-15</inkml:trace>
  <inkml:trace contextRef="#ctx0" brushRef="#br0" timeOffset="247812.1277">21176 11200 472 0,'-10'-2'314'0,"-18"0"7"0,-1 2-106 16,1 4-75-16,2 5-46 16,12 11-17-16,7 1 6 0,20 8 13 15,11 3 10 1,20 0-21-16,10 3-20 16,10-3-77-16,-1-6 39 15</inkml:trace>
  <inkml:trace contextRef="#ctx0" brushRef="#br0" timeOffset="248780.9052">1739 12374 285 0,'-6'0'231'0,"-3"0"20"16,8 2-21-16,21 6-41 0,19 0-29 15,37 1-20-15,14-2-21 16,25-4-41-16,6-2-15 15,-10 2-16 1,-12-3-4-16,-32 1-9 16,-19-1-30-16,-31-1-72 15,-9 1-42-15,-19 3-180 16,-8-1-169-16</inkml:trace>
  <inkml:trace contextRef="#ctx0" brushRef="#br0" timeOffset="248990.9478">1797 12529 872 0,'3'-1'350'16,"20"-3"-205"-16,14 1-39 0,24 0-29 16,17 6-9-16,15 4-29 15,-6-1-13 1,3 3-7-16,-11-4-1 15,-23-2-46-15,-6 1-32 16,-31-4-75-16,-6 0-55 16</inkml:trace>
  <inkml:trace contextRef="#ctx0" brushRef="#br0" timeOffset="249189.2651">2310 12368 801 0,'11'-3'381'16,"9"-2"-141"-16,14 8-115 16,4 3-25-16,7 11-30 15,0 4-17-15,-6 5-19 16,-9-2-7-16,-18-7-13 16,-12-1-3-16,-16-1-66 15,-12 0-65-15,-11-6-345 16</inkml:trace>
  <inkml:trace contextRef="#ctx0" brushRef="#br0" timeOffset="249403.8706">1855 12368 645 0,'-12'5'300'0,"-11"8"-109"16,-3 6-45-16,4 10-33 15,4 0-11-15,11 4-14 16,8 3-3-16,18-5 4 16,12 0-8-16,14-6-25 15,5-5-9-15,8-7-73 16</inkml:trace>
  <inkml:trace contextRef="#ctx0" brushRef="#br0" timeOffset="250731.5562">3605 12642 317 0,'6'-2'217'16,"10"0"17"-16,3-4-21 15,-2-4-43-15,0 3-18 0,-7-5-17 16,-7-3-9-16,-11 0-33 16,-11-6-18-16,-20-2-45 15,-8-1-20-15,-7-2-14 16,-2 5-5-16,8 12-11 15,2 9-4-15,12 18-12 16,8 6-3-16,19 7-4 16,11 5 3-16,19-1 13 15,8-4 9-15,15-3 18 16,0-9 6-16,1-13 13 16,-1-7 6-16,-6-17 8 15,-2-8 2-15,-10-9-2 16,-3-7-5-16,-14-16-24 15,-4-4-4-15,-9-7-7 16,-7-4-1-16,-3 18 18 16,-3 9 7-16,1 19 9 0,4 11-6 15,2 15-28-15,4 10-9 16,3 18-9 0,1 9 7-16,13 22 24 0,1 5 2 15,8 10 2-15,1 0-3 16,-6-14 2-16,-1-9 2 15,-3-14 16-15,1-5-34 16,4-12-422-16</inkml:trace>
  <inkml:trace contextRef="#ctx0" brushRef="#br0" timeOffset="250957.0977">3977 12509 863 0,'9'-3'356'15,"13"1"-191"1,15 1-56-16,18 1-34 0,4 0-16 16,6 0-35-16,-1 3 5 15,-13-2-105-15,-6 1-99 16</inkml:trace>
  <inkml:trace contextRef="#ctx0" brushRef="#br0" timeOffset="251144.3244">4047 12599 588 0,'2'3'322'0,"7"5"-28"16,14 2-47-16,19 1-22 15,6-1-38-15,15-2-65 16,-3-2-23-16,-7-1-39 16,-4-2-14-16,-16-4-72 15,-8-4-68-15</inkml:trace>
  <inkml:trace contextRef="#ctx0" brushRef="#br0" timeOffset="253300.1839">3053 12463 276 0,'-16'-6'244'16,"-14"-3"31"-16,0-16-32 0,-1-6-26 15,10-6-53-15,8-3-29 16,12 2-59-16,11 4-24 16,11 7-28-16,8 10-9 15,10 17-14-15,2 8-4 16,7 26-6-16,-2 11-1 16,-25 16 6-16,-20 12 5 15,-42 2 13-15,-12 0-21 0,-12-12-68 16,5-10-44-16,21-17-45 15,6-13 26-15,23-17 76 16,12-10 61 0,17-13 112-16,11 0 23 0,9 2 30 15,0 3-12-15,1 12-68 16,-7 4-27-16,-11 7-39 16,-7 6-19-16</inkml:trace>
  <inkml:trace contextRef="#ctx0" brushRef="#br0" timeOffset="254279.0088">5108 12627 430 0,'6'-7'247'16,"8"-8"-20"-16,-2-1-32 15,-8-1-31-15,-2-5-11 0,-10 0-31 16,-9-2-20 0,-10 4-49-16,-7 7-24 0,-6 8-35 15,-2 5-9-15,11 15-8 16,0 3-2-16,16 8 2 16,7-1 4-16,9 0 4 15,11 2 4-15,11-5 8 16,2-2 3-16,9-11 5 15,1-6 2-15,-1-9 5 16,-2-3 0-16,-9 0 2 16,-7-5 0-16,-5 4-1 15,-4-1-2-15,-6 6-11 16,-1 5-9-16,-1 4-14 16,-1-4 0-16,1 9 8 0,1 20 12 15,6 43 15 1,-5-25 4-16,-7 11 16 15,-13-2 3-15,-10-2 5 0,-1-8 5 16,-5-16-6-16,4-7 2 16,1-20 0-16,3-7-1 15,5-23-39-15,6-7-35 16,14-12-130-16,1-6-109 0</inkml:trace>
  <inkml:trace contextRef="#ctx0" brushRef="#br0" timeOffset="254649.1974">5583 12484 485 0,'-17'-3'303'0,"-20"-9"-9"0,-1 4-66 16,5 5-101-16,1-2-35 16,13 10-65-16,5 0-27 15,14 5-6-15,5 6 5 16,10 2 19-16,9 2 16 16,9 4 7-16,1-1 0 15,-3 0-7-15,-10 4-3 0,-18-4 2 31,-11-5 5-31,-16-4 3 0,-5-3 2 16,-1-9-6-16,6-1-6 16,3-6-46-16,2-6-42 15,7-2-140-15,8 2-116 16</inkml:trace>
  <inkml:trace contextRef="#ctx0" brushRef="#br0" timeOffset="254821.4734">5621 12497 530 0,'5'-6'367'16,"6"-3"-4"-16,-1 9-159 16,-1 5-49-16,1 10-73 0,1 7-28 15,2 4-14-15,-1 9-4 16,0-1-18 0,-4 0 0-16,-7-5-66 15,-3-8-93-15</inkml:trace>
  <inkml:trace contextRef="#ctx0" brushRef="#br0" timeOffset="254981.069">5691 12208 1241 0,'2'-4'467'15,"-2"-1"-369"-15,9 3-70 16,1 7-29-16,1 6-73 15,9 7-158-15,-3 3-161 0</inkml:trace>
  <inkml:trace contextRef="#ctx0" brushRef="#br0" timeOffset="255203.7066">5849 12496 622 0,'13'23'392'0,"2"14"-43"0,-6-3-134 16,2-4-49-16,-11-8-73 15,3-2-29-15,-3-14-18 16,0-3 8-16,3-11-3 15,3-7-2-15,8-4-11 16,2-6-18-16,1 1-15 16,1 3-4-16,2 8-12 15,-1 4 5-15,-1 14 2 16,-5 7 4-16,-5 8 15 16,-2 6-7-16,-2 1 0 15,3 3 0-15,6-3-88 16,1-4-96-16</inkml:trace>
  <inkml:trace contextRef="#ctx0" brushRef="#br0" timeOffset="255680.5314">6388 12460 782 0,'-7'-2'377'0,"-18"-2"-136"16,-1 7-72-16,-6 17-86 15,0 8-25-15,16 14-31 16,9 3-8-16,21 4 2 16,9-3-2-16,14-8 12 15,4-5 9-15,0-21 13 16,7-8 6-16,2-18 7 16,-4-11-2-16,-2-15 3 0,-11-6 0 15,-19-11-15 1,-13-11-7-16,-32-19-22 15,-14-5-10-15,-18 2-13 16,-4 15-11-16,4 31-18 16,5 21-6-16,13 29-15 0,11 12 8 15,29 16 16-15,17 6 8 16,37 11 18-16,9 3 2 16,25 0-79-16,4-1-73 15</inkml:trace>
  <inkml:trace contextRef="#ctx0" brushRef="#br0" timeOffset="256252.7552">6926 12602 1042 0,'-4'0'490'15,"4"1"-204"-15,1 3-169 16,-1-4-47-16,0 0-41 16,0 0-59-16</inkml:trace>
  <inkml:trace contextRef="#ctx0" brushRef="#br0" timeOffset="256567.3681">7326 12290 1169 0,'2'-3'457'16,"6"8"-311"-16,2 8-56 15,2 19-62-15,-5 9-4 0,-1 18-12 16,-4 3-4-16,-4 0-1 16,0-5 0-16,0-8 1 15,1-8 0-15,8-10 1 16,9-7 3-16,8-14 5 16,0-10-29-16,5-8-103 15,-4-5-97-15</inkml:trace>
  <inkml:trace contextRef="#ctx0" brushRef="#br0" timeOffset="256707.1209">7160 12502 1006 0,'12'2'452'0,"11"-1"-199"0,24 5-135 15,10 4-36-15,7 3-37 16,2 1-6-16,-2-3-150 15</inkml:trace>
  <inkml:trace contextRef="#ctx0" brushRef="#br0" timeOffset="257051.1005">7529 12152 1026 0,'3'-8'431'0,"14"-3"-233"16,6-1-42-16,21 8-56 0,6 6-21 0,-3 7-44 16,-1 10-14-16,-25 5-16 31,-13 0 0-31,-23 4 2 0,-15-3 2 0,-13 2 3 15,4-3 0 1,13-5-1-16,8-4 10 0,34-11 41 16,14-3 8-16,19-4 1 15,12-1-9 1,-3 1-43-16,0-1-2 0,1 3-21 16</inkml:trace>
  <inkml:trace contextRef="#ctx0" brushRef="#br0" timeOffset="262448.8307">8515 12477 648 0,'4'4'317'0,"17"3"-95"0,19 0-63 15,34 1-53-15,12-2-31 16,24-5-35-16,-1-1-12 16,2-6-4-16,-6 4 1 15,-28 1-113-15,-8-2-62 16</inkml:trace>
  <inkml:trace contextRef="#ctx0" brushRef="#br0" timeOffset="262657.8211">8668 12595 764 0,'23'5'324'0,"31"0"-169"16,13 1-27-16,24-2-44 16,4-2-18-16,8-2-35 15,-3-1 1-15,-27-7-153 16,-13 1-151-16</inkml:trace>
  <inkml:trace contextRef="#ctx0" brushRef="#br0" timeOffset="262798.2184">9366 12492 686 0,'13'12'325'0,"9"8"-121"15,-4 5-57-15,-3-2-24 0,-14-2-31 16,-8-3-27-16,-10 1-28 16,-7-3-74-16</inkml:trace>
  <inkml:trace contextRef="#ctx0" brushRef="#br0" timeOffset="263033.7299">8680 12448 782 0,'-27'9'351'0,"-28"15"-165"0,4 6-44 16,11 7-60-16,15 1-23 16,25-4-34-16,16-1-4 15,43-9-8-15,22-2-4 16,37-12-75-16</inkml:trace>
  <inkml:trace contextRef="#ctx0" brushRef="#br0" timeOffset="263404.3402">10119 12164 1013 0,'12'-4'462'0,"9"-1"-218"0,-4 17-137 16,-7 10-41-16,-9 23-34 15,-4 11-1-15,-11 20-10 16,2 3-5-16,5 1-6 15,7-8-1-15,12-20-2 16,8-9 1-16,4-19-1 16,1-11 0-16,3-13 1 15,-3-6-26-15,2-7-95 16,-7-4-54-16</inkml:trace>
  <inkml:trace contextRef="#ctx0" brushRef="#br0" timeOffset="263559.5566">9922 12413 1046 0,'9'3'461'0,"11"4"-198"16,30-2-165-16,18 5-25 16,20-2-31-16,0-1-12 15,-5-2-165-15</inkml:trace>
  <inkml:trace contextRef="#ctx0" brushRef="#br0" timeOffset="263842.0554">10302 12004 926 0,'6'-8'427'16,"6"-9"-206"-16,21 15-62 15,14 4-27-15,14 12-53 16,5 5-24-16,-15 4-27 16,-15-1-6-16,-36-2-2 15,-16 1-1-15,-27 1 1 16,-3-1-3-16,8-4-4 0,9-1-4 16,28-11-4-1,12 2-3-15,33-4-4 0,14 1 14 16,12 2-125-16,0-1-74 15</inkml:trace>
  <inkml:trace contextRef="#ctx0" brushRef="#br0" timeOffset="264117.7876">10896 12398 762 0,'15'-1'362'0,"29"0"-137"15,10 1-51-15,6 2-64 16,7 3-30-16,-12 3-46 0,-10 1-12 15,-11-2-38-15,-14-1-58 16,-12-5-326-16</inkml:trace>
  <inkml:trace contextRef="#ctx0" brushRef="#br0" timeOffset="264289.9117">10919 12537 905 0,'8'5'464'15,"10"2"-150"1,24 1-106-16,14-1-19 16,6-2-67-16,3-1-29 0,-10 0-46 15,-7-2-11 1,-13-2-82-16,-8-2-88 0</inkml:trace>
  <inkml:trace contextRef="#ctx0" brushRef="#br0" timeOffset="265388.7738">11948 12556 511 0,'-15'2'250'0,"-7"3"-91"15,22 2-88 1,53-4-34-16,26 2 2 0,58-4 32 16,27-1 23-16,45 0 28 15,26 0 21-15,31 5 23 16,14 1-2-1,-2 1-36-15,-18 1-24 16,-54 1-47-16,-34-5-24 16,-57 1-29-16,-27-2-56 15,-42-2-250-15</inkml:trace>
  <inkml:trace contextRef="#ctx0" brushRef="#br0" timeOffset="269265.2353">12969 12165 423 0,'-15'-3'262'0,"-18"-9"-7"16,-4 2-25-16,-6-6-30 0,4-5-13 16,7-5-22-16,6-6-13 15,18-5-56-15,9-1-28 16,20 4-44-1,8 1-15-15,20 16-9 0,8 14 0 16,4 19 2-16,-3 15-3 16,-26 10-5-16,-18 3 0 15,-35 2-4 1,-18 3 5-16,-19 0 5 16,-3 0 3-16,13-12 3 15,10-11 0-15,23-14-3 16,15-8-3-16,25-5-1 15,12-3-2-15,20 1 3 0,2 3 0 16,2 4 1 0,-5 3-5-16,-10 2-115 0,-4 0-138 15</inkml:trace>
  <inkml:trace contextRef="#ctx0" brushRef="#br0" timeOffset="269695.085">13292 12330 431 0,'10'-2'261'0,"3"-3"-28"16,4-3-68-16,0 0-10 16,-2-4-8-1,-1-3-9-15,-5-1-22 0,1-2-14 16,-10-5-28-16,-8-1-10 16,-12-4-18-1,-9-1-10-15,-5 6-24 0,0 3-11 16,2 15-14-16,3 5-9 15,5 11-4 1,4 9-1-16,14 10 6 16,8 2 4-16,16-1 12 15,7-2 4-15,8-9 5 16,6-9 4-16,0-11 4 16,-4-7 1-16,-5-15-6 15,-8-7-4-15,-13-11-3 16,-2 1-1-16,-10-7 3 15,-3-4 2-15,-11-10 3 0,-2-4-2 16,0 15 5-16,4 14-5 16,10 33-8-16,5 21 3 0,9 23-7 15,2 15 5-15,11 8 5 16,1-2 1-16,4-2-1 16,0-6 2-1,-8-7-3-15,-4 0-72 16</inkml:trace>
  <inkml:trace contextRef="#ctx0" brushRef="#br0" timeOffset="270440.3247">12589 13110 347 0,'10'-9'241'15,"4"-8"-11"-15,-7-8-21 16,-6-3-8-16,-15-6-36 16,-8-2-31-16,-14 3-48 15,-4 8-22-15,-2 11-40 16,1 12-10-16,10 12-18 16,5 2-6-16,16 8-5 0,7-2 1 15,8 2 1-15,9-2 3 16,7-6 8-16,2 0 2 15,-1-11 4-15,1 1 2 16,-3-4 3-16,-3-1-2 16,-3 2-3-16,-3-3-4 15,-2 9-6-15,3 5-3 16,3 8-2 0,5 11-1-16,0 7 1 0,5 3 10 0,-4 6 8 15,-3 0 5-15,-16-2 28 16,-7-2 4-1,-22-7 7-15,-10-3 5 0,-10-17-13 16,-5-9-10-16,0-16-7 16,5-9-4-16,15-11-10 15,11-6-7-15,21-2-13 16,11 0-9-16,18 4-41 16,15 5-24-16,15 8-72 15,6 7-90-15</inkml:trace>
  <inkml:trace contextRef="#ctx0" brushRef="#br0" timeOffset="270778.8877">13117 12987 532 0,'-11'-9'286'0,"-17"-7"-70"16,-5 1-26-16,-17 7-54 16,-1 4-26-16,4 6-40 0,3 3-17 15,15 4-30-15,9 3-10 0,15 5-6 16,11 5 1 0,21 2 2-1,9 6 1-15,17-2 0 0,-2-4-1 16,-8-1 1-16,-10-3 1 15,-24-5 4-15,-12-3 4 16,-17-5 5-16,-13-2 1 16,-5-5-4-16,-1-5-10 0,7 1-73 15,9-3-66 1,11 5-228-16</inkml:trace>
  <inkml:trace contextRef="#ctx0" brushRef="#br0" timeOffset="270973.902">13163 13001 794 0,'1'-2'354'0,"8"5"-181"16,-9 5-46-16,12 13-82 0,-7 5-10 15,-2 4-15-15,2 4-6 0,-5-1-18 16,4 1-49-16,-1-8-338 15</inkml:trace>
  <inkml:trace contextRef="#ctx0" brushRef="#br0" timeOffset="271122.6711">13170 12782 1104 0,'0'-4'407'16,"1"-1"-335"-16,1 5-41 16,-2 0-241-16</inkml:trace>
  <inkml:trace contextRef="#ctx0" brushRef="#br0" timeOffset="271370.3162">13304 13030 852 0,'3'15'431'0,"1"19"-144"15,1-1-86-15,-3-6-109 16,3-4-35-16,-2-9-32 16,4-2-2-16,4-12 8 15,0-6 0-15,6-10-1 16,3-7-7-16,3-2-15 16,7 0-6-16,2 8-8 15,2 5-3-15,-3 12-3 0,-7 5 6 16,-8 10 11-16,-5 7 5 15,-8 1 6-15,-2 1-3 16,-3-2-54-16,2-5-75 16</inkml:trace>
  <inkml:trace contextRef="#ctx0" brushRef="#br0" timeOffset="271833.5425">13808 13019 722 0,'-14'-2'311'16,"-11"4"-155"0,-1 5-30-16,4 12-38 0,8 7-11 15,9 5-29-15,11 7-8 16,18-3-3-16,6-2 4 16,16-10 12-1,0-9 5-15,3-14 0 16,-2-10 7-16,-12-14 8 0,-8-9 0 15,-17-8-7 1,-13-7-18-16,-23-8-24 0,-11-5-8 16,-19-8-8-16,-2 2-2 15,5 16-10-15,5 13-5 16,24 28-13-16,7 10-2 16,17 13 8-16,7 7 7 15,23 13 11-15,12 5 4 16,24 3 39-16,10 0-87 15</inkml:trace>
  <inkml:trace contextRef="#ctx0" brushRef="#br0" timeOffset="272474.2214">15063 12527 305 0,'-2'1'188'16,"8"0"-1"-16,22 4-20 0,28-4-47 15,16 0-15-15,27 2-8 16,7-1-6-16,1 3-1 16,0-2-10-1,-15 3-35-15,-14 0-14 16,-20 0-31-16,-17 1-26 0,-25-2-101 15,-10 0-71-15</inkml:trace>
  <inkml:trace contextRef="#ctx0" brushRef="#br0" timeOffset="272821.1115">15139 12624 674 0,'13'0'302'15,"26"0"-134"-15,15 3-34 16,24-1-32-16,9 1-17 16,3 4-30-16,-3-7-8 0,-6 1-16 15,-7-2-6 1,-20-6-61-16,-9 0-46 16,-30-6-152-16,-15-2-53 15,-22-2 31-15,-7-4 43 0,-9-2 194 16,5 0 86-1,12 4 92-15,8 4 5 0,19 11-11 16,10 8-24 0,17 12-51-16,5 6 1 15,6 4-2-15,0 0 18 0,-17 0 23 16,-10-3 9 0,-25 0-18-16,-11-3-27 15,-12-4-24-15,-3-2-60 0,9-6-377 16</inkml:trace>
  <inkml:trace contextRef="#ctx0" brushRef="#br0" timeOffset="273134.9893">16511 12231 915 0,'0'0'399'16,"2"1"-175"-16,-2 20-157 16,4 12-36-16,3 21-4 0,1 5 2 15,2 11-5-15,-5-2-1 16,4-6-3-16,-1-6-1 0,9-11-4 15,6-7 1-15,3-17 6 0,-2-6-4 16,-5-15-117-16,-7-7-213 31</inkml:trace>
  <inkml:trace contextRef="#ctx0" brushRef="#br0" timeOffset="273289.7968">16328 12496 775 0,'10'-5'450'16,"3"-2"-4"-16,23 7-264 16,13 4-31-16,12 4-50 15,3 1-34-15,4-2-62 16,-4-1-82-16</inkml:trace>
  <inkml:trace contextRef="#ctx0" brushRef="#br0" timeOffset="273584.9862">16996 12420 921 0,'5'1'402'0,"10"2"-184"15,5 2-58-15,19 2-61 16,9-2-20-16,12-1-45 16,0 1-11-16,-7-1-9 15,-7 3-21-15,-12-1-78 16,-6-2-69-16</inkml:trace>
  <inkml:trace contextRef="#ctx0" brushRef="#br0" timeOffset="273748.273">17064 12585 994 0,'11'2'429'0,"19"-1"-224"15,10 1-18-15,15-2-67 0,5 2-32 16,3-1-50-16,-5-1-43 16</inkml:trace>
  <inkml:trace contextRef="#ctx0" brushRef="#br0" timeOffset="274656.1804">17888 12522 434 0,'0'0'215'0,"0"0"-74"0,3 5-48 16,-3-5-33-16,2 4 1 15,14 26 13-15,42 57 2 16,-21-15-11-16,-1 11-7 15,-2 4-17-15,-4-1-8 16,-11-17-9-16,-2-16 1 16,-9-20 0-16,-3-12 0 15,-5-18 21-15,0-4 3 0,0-15 2 16,-1-8 0 0,1-21-17-16,0-15 5 0,0-30 5 15,3-8 4-15,-5-24 6 16,-5-12-8-16,4-10-2 15,-5-1-4-15,4 11-1 16,2 16-3-16,-5 34-13 16,-1 17-8-16,6 35-20 15,0 14-21-15,11 26-62 16,9 14-76-16</inkml:trace>
  <inkml:trace contextRef="#ctx0" brushRef="#br0" timeOffset="275431.9596">18173 11801 392 0,'-9'-1'205'0,"-9"-2"-48"0,9 3-40 15,16 0-57-15,14 0-21 16,23 0-34-16,17 0-3 16,30 0 30-1,18-4 22-15,48-3 54 0,25 1 17 16,57-1-16-16,26 5-18 15,27 5-51-15,8 5-15 16,-29 5-5-16,-26 1 1 16,-44 2-3-16,-32-3-1 15,-26-4-2-15,-10-3-1 16,-24-5 0-16,-10-1 0 16,-32-4-4-16,-15 0-4 0,-32-4-8 0,-10 1-7 15,-11 2-9-15,-5 1 2 16,-3 4 1-1,3 1 4-15,2 2 2 0,-1 3 1 16,6 0 2-16,3 3 1 16,-2-1 4-16,1 0 0 0,-2 0-5 31,2 4-4-31,4 6-3 16,1 11-2-16,3 17-43 15,-6 1-80-15</inkml:trace>
  <inkml:trace contextRef="#ctx0" brushRef="#br0" timeOffset="275952.0098">18404 12705 448 0,'32'-6'174'0,"61"-2"-48"0,28 2-8 16,42 4 64-16,34 1 32 15,45 1-15-15,24 3-30 16,32 0-57-16,2 2-28 16,-8 0-38-16,-22-4-19 15,-40 0-16-15,-21-1-3 16,-56 0-2-16,-19-2-54 0</inkml:trace>
  <inkml:trace contextRef="#ctx0" brushRef="#br0" timeOffset="276545.3669">19405 12156 514 0,'-12'-17'298'15,"-10"-12"-63"-15,17 2-92 16,10 4-35-16,18 6-40 16,8 4-5-16,8 12 1 15,5 3 4-15,8 14-20 0,-1 4-17 16,-6 4-16 0,-11 3-10-16,-33-1 0 15,-16 5 0-15,-33 2 4 0,-7-1 3 16,-3 1-1-1,8-4 2-15,20-7-5 16,13-3-3-16,21-9 8 16,8-3 6-16,22-5 6 15,4-2 4-15,14-2-12 16,5 0-7-16,5 0-20 16,-2 2-55-16</inkml:trace>
  <inkml:trace contextRef="#ctx0" brushRef="#br0" timeOffset="277009.8016">20131 12411 447 0,'3'-5'256'15,"6"-2"-25"-15,-2-1-8 0,0 0-33 16,1 0-29-16,-2-2-49 15,0-1-14-15,-6-3-18 16,-10-2-14-16,-8-2-25 16,-10-2-10-16,-7 1-23 15,-3 0-4-15,-5 5-9 16,7 7-4-16,0 7-5 16,6 5-8-16,14 8-8 15,7 2-3-15,17 9 3 16,12 1 10-16,10 2 18 15,4-5 6-15,3-10 10 16,1-6 3-16,-4-13 10 16,-7-7 3-16,-6-11 1 15,-5-4-2-15,-7-5-11 16,-3-3-4-16,-9 2-7 16,-8-4 0-16,-4 3-2 0,0 7-2 0,3 9-11 31,4 10-16-31,4 20-8 15,4 6 3-15,5 21 11 16,6 4 15-16,7 9 8 0,5 4 0 16,2-1 1-16,-1-2 37 15</inkml:trace>
  <inkml:trace contextRef="#ctx0" brushRef="#br0" timeOffset="277788.8555">19185 13130 513 0,'4'-8'295'16,"1"-6"-62"-16,-5 1-59 16,-4 0-23-16,-13-7-41 0,-9-3-24 15,-14-6-38 1,-2 6-12-16,5 12-23 0,1 7-5 16,10 9-9-16,4 4-5 15,4 5-12-15,9-3-2 16,14 8 0-16,10-1 6 0,13-2 14 15,8 2 4 1,2-7 5 0,2-6 0-16,-3-3 0 15,-7-2-1-15,-12 4-8 0,-8-2 1 16,-7 8 9-16,-3 3 3 16,1 5 6-1,3 7 0-15,2 3-10 0,-2 5-4 16,-5 1 1-16,-7 0 2 15,-14-6 4-15,-10-2 4 16,-7-10 6-16,2-7 3 16,3-11 4-16,3-11 1 15,14-9-19-15,2 0-28 16,12-4-88-16,13 4-85 0</inkml:trace>
  <inkml:trace contextRef="#ctx0" brushRef="#br0" timeOffset="278106.5204">19659 13002 615 0,'-24'-11'342'0,"-22"-4"-40"15,-2 3-113-15,12 11-97 0,6 4-25 16,11 9-46 0,9 2-17-16,10 6-5 15,11 12 1-15,18-2 11 0,8 3 7 16,11-1 8 0,0-4-1-16,-13 1-3 15,-10-6 0-15,-25-6 24 0,-13-4 8 16,-20-9 2-16,-8-4 1 15,0-7-26-15,5-2-6 16,12-1-80-16,8 3-65 16</inkml:trace>
  <inkml:trace contextRef="#ctx0" brushRef="#br0" timeOffset="278295.4079">19870 13076 811 0,'2'0'412'0,"2"-2"-140"16,-4 5-97-16,0-3-96 15,0 9-28-15,1 19-19 16,9 32-11-16,-6-28-37 16,0-2-72-16</inkml:trace>
  <inkml:trace contextRef="#ctx0" brushRef="#br0" timeOffset="278430.2237">19853 12854 1081 0,'1'-5'402'0,"2"-6"-325"16,5 10-55-16,7 12-276 15</inkml:trace>
  <inkml:trace contextRef="#ctx0" brushRef="#br0" timeOffset="278673.6015">20042 13152 882 0,'-1'15'467'15,"-1"13"-131"-15,-3-4-148 16,0-2-59-16,3-5-64 16,-2-4-19-16,4-9-10 15,0-5-1-15,7-10-3 16,4-7-5-16,5-7-19 15,6 3-6-15,3 1-8 16,3 4-6-16,3 10-4 0,-5 5 0 16,1 9 6-1,-8 7 4-15,-5 7 8 0,-2 4 1 16,-5 0 1-16,1 0 2 16,2-3-96-16,1-3-420 15</inkml:trace>
  <inkml:trace contextRef="#ctx0" brushRef="#br0" timeOffset="279069.7614">20602 13056 823 0,'-18'1'359'0,"-19"9"-192"0,3 5-42 16,18 9-66 0,5 5-13-16,14 1-8 0,10 3-1 15,18-2 15 1,10-3 1-16,18-11-6 0,7-6-5 16,0-16-7-16,-6-7 2 15,-18-15 9-15,-11-8 1 16,-28-9-9-16,-10-5-9 15,-34-20-17-15,-13-4-12 0,-17 7 0 16,-5 7 2 0,11 38-4-16,12 14 2 15,25 23-6-15,13 14 0 0,27 17 9 16,18 6 5 0,37-1 8-16,20-8 0 0,26-10 24 31,5-11-57-31</inkml:trace>
  <inkml:trace contextRef="#ctx0" brushRef="#br0" timeOffset="294223.8568">21863 12730 295 0,'-1'-1'151'15,"-3"-1"-52"-15,4 2-23 16,-2 0-15-16,1 0 6 15,1 0 27-15,0 0 2 0,0 0 2 16,0 0-2-16,0 0-2 16,0 0 0-16,0 0-5 15,6 1-5-15,4 4 1 16,28 14-4-16,-33-25 6 16,-1 0 17-16,-7-1 8 15,1 2-4-15,1 0-30 16,-7 3-30-16,4 2-3 15,1 3-131-15</inkml:trace>
  <inkml:trace contextRef="#ctx0" brushRef="#br0" timeOffset="330607.7263">2024 13348 689 0,'-22'-9'358'16,"-20"-9"-105"-16,-7 8-111 15,-4 7-33-15,5 6-58 16,9 10-21-16,15 6-34 16,9 4-6-16,18 7 3 15,15-1 6-15,24-1 19 16,15-2 7-16,12-11 2 15,5 1-1-15,-8-9-5 16,-13-4 0-16,-20 1 3 16,-17-5 5-16,-22 5-3 15,-18-1-3-15,-20 3-4 0,-9 3-5 16,-12 7-5 0,1 8-4-16,11 2-7 15,13 3-7-15,25 2-3 0,16-4 2 16,23 0 5-16,12-2 3 15,19-9 4-15,1-8 3 16,2-8 3-16,5-5 1 16,-10-9 6-16,-1 0 0 15,-12-2 0-15,-11 2-4 16,-12 9-15-16,-5 5-6 16,-11 14-2-16,-2 6 0 15,-10 4 12-15,0 1 3 0,0-4 5 16,2-6 2-16,6-9 6 15,3-6 0-15,3-15-5 16,5-5-1-16,2-12-9 16,4-4-1-16,4 3-2 15,2 1-4-15,3 11-5 16,0 9 3-16,-2 15 12 16,-2 7 9-16,-9 13 14 15,-3 2-1-15,-4 5-9 16,-4 0-2-16,1 0-19 15,3-5-48-15,2-7-170 16,5-4-293-16</inkml:trace>
  <inkml:trace contextRef="#ctx0" brushRef="#br0" timeOffset="330757.4632">2569 13638 920 0,'3'0'415'16,"5"0"-180"-1,-3 14-126-15,0 8-38 0,-4 13-28 16,1 5-11 0,4 3-81-16,0-5-102 0</inkml:trace>
  <inkml:trace contextRef="#ctx0" brushRef="#br0" timeOffset="330898.0622">2563 13394 1230 0,'-7'-3'473'16,"-3"-4"-326"-16,8 12-121 15,6 12-115-15</inkml:trace>
  <inkml:trace contextRef="#ctx0" brushRef="#br0" timeOffset="331224.1206">3021 13628 774 0,'-12'-3'362'15,"-11"1"-159"-15,-4 4-81 16,5 10-92-16,3 6-26 16,12 8-23-16,8 5-2 0,14 5 9 15,4 2 6-15,7-6 20 16,0-5 11-16,-7-13 17 16,-1-4 38-16,-15-11 28 15,-5-5-1-15,-12-5-10 16,-8-4-37-16,-6-8-75 15,4 2-79-15</inkml:trace>
  <inkml:trace contextRef="#ctx0" brushRef="#br0" timeOffset="331502.2872">3107 13676 812 0,'13'3'494'16,"9"0"-30"-16,3 6-286 0,-4 3-53 15,-5 4-77-15,-2 1-17 16,-7 2-17-16,-1-5-2 16,-3-2-1-16,-2-6 2 15,5-8-18 1,2-5-8-16,2-14-5 0,4-2-3 16,2 0 9-16,3 2 3 15,5 9-6-15,1 2-5 16,-1 10-3-16,-3 7 13 15,-8 12 17-15,0 4 10 16,-10 6 12-16,0 1-10 0,0-2-85 16,-4-4 74-16</inkml:trace>
  <inkml:trace contextRef="#ctx0" brushRef="#br0" timeOffset="331765.7057">3647 13611 1058 0,'0'0'478'0,"8"2"-231"0,6 6-56 15,11 12-84-15,-2 4-21 16,-3 8-24-16,-6 3-12 15,-18 1-14-15,-4-4-6 16,-12-10-7-16,-5-6-1 16,-3-15-21-16,-2-4-43 15,10-14-162-15</inkml:trace>
  <inkml:trace contextRef="#ctx0" brushRef="#br0" timeOffset="332077.0354">4080 13798 1200 0,'8'3'584'15,"6"4"-208"1,0 7-120-16,-7 8-104 0,-7 5-34 16,-10 7-42-16,-7-3-19 15,-8-5-70-15,-5-1 334 16</inkml:trace>
  <inkml:trace contextRef="#ctx0" brushRef="#br0" timeOffset="336225.0732">4957 13528 610 0,'-13'-3'272'15,"-13"2"-112"-15,-9 5-10 16,-10 18-35-16,2 4-27 0,6 13-60 15,10 5-23-15,14 0-17 16,13 6 3-16,21-7 26 16,9-6 20-1,17-14 22-15,5-10 3 0,-8-21-2 16,-6-7 2-16,-20-10 10 16,-9-7 2-16,-6 6-16 15,-7-1-16-15,-13 9-26 16,-7 3-9-16,-14 5-41 15,0 2-59 1,5 2-264-16</inkml:trace>
  <inkml:trace contextRef="#ctx0" brushRef="#br0" timeOffset="336759.1259">4933 13629 638 0,'13'-1'344'0,"18"-4"-68"0,10 0-57 16,17 2-88-1,1-5-38-15,2 4-57 0,-5 0-15 16,-21-2-31-16,-5 5-39 16,-18-3-87-16,-9 3-60 15,-11-1-82-15,-8 1 7 16,-6 5 77-16,-3-3 59 0,0 6 139 16,1 2 70-1,8 4 77-15,6 5 26 0,9 5 4 16,3 4-21-16,8 3-52 15,4-2-20-15,2-1-31 16,2-4-19-16,-2-11-15 16,0-4-2-1,-4-12-20-15,-2-7-24 0,-3-8-50 16,-3-3-18-16,-1-4 2 16,-1-3 21-16,5 7 41 15,1 2 21 1,7 14 50-16,-1 4 21 0,0 10 44 0,-3 6 11 15,-6 8-23-15,2 5-15 32,0-4-38-32,1-2-16 15,-4-9-14-15,4-5-2 0,-3-7-8 0,7-6-6 16,0-6-4-16,-3-6-1 16,0-1 3-16,0-1 3 0,7 6-4 15,0 5-4-15,4 10-2 16,-12 7 11-1,-1 10 13-15,-4 4 5 16,-4 8 5-16,6 1-11 0,4-1-81 16,8-3-171-16</inkml:trace>
  <inkml:trace contextRef="#ctx0" brushRef="#br0" timeOffset="340733.5842">6428 13648 801 0,'-8'-8'374'0,"-13"-7"-140"16,-10 1-44-16,-5 8-63 16,-2 6-30-16,3 9-63 15,5 5-24-15,16 13-34 16,11 1-8-16,19 8 3 15,13 1 8-15,16-9 17 16,1-6 6-16,-2-17 11 16,-11-5 7-16,-14-17 14 15,-10-7 4-15,-17-14-1 16,-4-6-5-16,-10-10-14 16,-1-8-5-16,4-5-7 15,4-4-2-15,15 7-8 0,4 6-2 16,10 20-8-16,-1 12-4 15,0 20-71 1,3 10-71-16</inkml:trace>
  <inkml:trace contextRef="#ctx0" brushRef="#br0" timeOffset="340910.703">6596 13550 664 0,'-5'3'341'0,"-4"5"-95"16,7 6-108-16,2 4-34 0,6 10-10 16,5 3-9-16,3 4-32 15,2 1-2-15,2-8-26 16,0-2-42-16,-3-10-230 16</inkml:trace>
  <inkml:trace contextRef="#ctx0" brushRef="#br0" timeOffset="341226.6848">7145 13667 841 0,'-21'11'405'0,"-15"7"-159"15,-6 2-135 1,-5-3-31-16,9-7-43 15,3-5-11-15,2-10-21 0,9-3-15 16,-1-11-26-16,2-2-6 16,10-3 8-16,6 0 9 0,12 4 11 15,6 4 9 1,9 8 22-16,2 5 14 16,7 14 29-16,-1 4 5 15,2 12-6-15,-1 6-5 16,-7 2-17-16,-3 3-11 15,-4-3-41-15,0-1-77 16</inkml:trace>
  <inkml:trace contextRef="#ctx0" brushRef="#br0" timeOffset="341586.9027">7418 13636 814 0,'-8'-4'354'0,"-19"-1"-186"15,2 3-45-15,1 10-60 16,-3 4-30-16,11 8-37 16,8 5-7-16,14 5-1 15,13 3 4-15,7-6 21 16,3-5 9-16,-3-10 11 15,-2-10 5-15,2-11-1 16,-6-6 3-16,-8-11 1 16,-11-5-3-16,-12-7-10 15,-7-4-6-15,-8-16-8 0,0-5-4 16,8-17-5-16,2-3-3 16,18 11-10-16,7 13-6 15,17 26-11-15,12 17 2 16,8 20-86-16,10 13-115 0</inkml:trace>
  <inkml:trace contextRef="#ctx0" brushRef="#br0" timeOffset="341934.892">7663 13710 554 0,'4'3'289'0,"5"7"-47"0,8 0-61 16,13-2-37-16,0-2-16 15,0-6-41-15,-1-3-19 16,-9-8-28-16,-1-4-5 16,-7-3-6-16,-5-4-3 15,-9-1-11-15,-15 0-5 16,-6 3-10-16,-9 3-3 15,-8 10-11-15,2 7-2 0,1 14-9 16,9 9 0 0,11 10-2-16,6 7 0 0,19 10 8 15,6 5 3-15,11 9 15 16,-1-4 1 0,-5-8 10-16,-4-9-13 0,-2-15-354 15</inkml:trace>
  <inkml:trace contextRef="#ctx0" brushRef="#br0" timeOffset="342236.1508">8179 13641 734 0,'-8'-9'336'16,"-13"-8"-144"0,-4 5-41-16,-7 6-67 0,0 5-23 15,3 7-43 1,5 5-11-16,14 6-4 16,5 4 3-16,18 6 20 15,8-3 8-15,11-1 8 16,4-2 1-16,-4-9-7 0,-2-4-5 15,-9-6-36 1,-4-4-53-16,-6-9-333 0</inkml:trace>
  <inkml:trace contextRef="#ctx0" brushRef="#br0" timeOffset="342401.9507">8270 13537 890 0,'3'5'386'16,"8"13"-196"-16,-6 7-57 0,6 12-51 15,-2 8-14-15,0 13-19 16,-2 4-12-16,-7 11-12 0,0-2 0 16,-6-4-79-1,3-8-18-15,3-13-61 16,0-10-171-16</inkml:trace>
  <inkml:trace contextRef="#ctx0" brushRef="#br0" timeOffset="342798.9351">8262 13780 1089 0,'12'-3'408'0,"17"-4"-310"16,6 1-48-16,10 4-29 0,-5-2-3 15,2 2-15-15,-9-5-24 16,-9-1-25-16,-4-3-3 15,-10-3 7-15,-2 1 31 16,-1 3 60-16,0 5 14 16,4 7 20-16,-1 4 7 15,1 8-10-15,2 1-8 16,-8 2-13-16,-1-1-13 16,-4-3-22-16,4-6 3 15,0-8 2-15,3-6-2 0,4-10-9 16,0-4-7-16,3-1-11 15,2 2-3-15,2 6-5 16,-5 8-6-16,5 10-5 16,-9 7 0-16,1 12 5 15,0 3 5-15,-8 6 7 16,0 4 18-16,-5-1-150 16,-3-5-188-16</inkml:trace>
  <inkml:trace contextRef="#ctx0" brushRef="#br0" timeOffset="342935.6534">8723 13233 1233 0,'0'7'449'16,"-1"17"-363"-16,1 10-58 15,3 23 188-15</inkml:trace>
  <inkml:trace contextRef="#ctx0" brushRef="#br0" timeOffset="343561.8619">9702 13516 809 0,'-3'3'326'16,"-4"7"-208"-16,1 12-38 15,-6 11-46-15,-1 9 1 0,1 6-2 16,0-4-5-16,1 3 0 16,1-5-2-16,6-17-4 0,3-5 4 15,5-25 5 1,8-11-1 0,0-21-2-16,6-6-6 0,-4-10-8 15,1-2-2 1,1-5-2-16,-5-2-2 0,2 5-7 15,2 10-2-15,-4 23-2 16,4 13-3-16,-1 26 1 16,1 17 0-16,8 21-6 15,4 5 5-15,10 6 2 16,2-4 5-16,0-8 10 16,-4-4-12-16,-10-12-95 15,-5-8-95-15</inkml:trace>
  <inkml:trace contextRef="#ctx0" brushRef="#br0" timeOffset="343710.5076">9657 13651 629 0,'4'0'334'16,"13"0"-63"-16,9 0-109 15,18 2-98-15,11-2-16 16,14 3-12-16,1 2-63 15</inkml:trace>
  <inkml:trace contextRef="#ctx0" brushRef="#br0" timeOffset="344288.6615">10171 13436 571 0,'1'12'312'16,"1"9"-3"-16,8 20-206 0,-1 7 15 15,2 8 3-15,3 2-7 16,-5-6-38-16,3 1-19 16,1-11-25-16,-4-9-3 15,0-19-12 1,-1-8-23-16,-6-18-78 15,0-7-48-15,-2-11-65 0,-10-7-4 16,-9-5 63 0,-5-8 42-16,-16-6 104 0,7-2 47 15,5 2 45 1,10 3 20-16,18 15 0 0,6 5-7 16,20 13-20-16,10 7-12 15,9 8-34-15,3 9-16 16,2 8-22-16,-3 6-5 15,-11 4-3-15,-9-1 2 16,-25 3 3-16,-14-1 1 16,-13-3 6-16,-2-4 1 0,6-6 1 15,6-8-2-15,12-3-10 16,6-4-3-16,21 5-7 16,9 4-5-16,21 7 0 15,11 10-1-15,-3 9 17 16,-3 1 7-16,-26 4 8 15,-14-2 5-15,-33-3 3 16,-18-1-1-16,-27-1 5 0,9-18 2 16,25-5-9-1,1 0-1 1,-71 6-8-16,11-8 0 0,26-6-76 0,43-3-55 0</inkml:trace>
  <inkml:trace contextRef="#ctx0" brushRef="#br0" timeOffset="346305.9376">11210 13756 805 0,'9'22'389'0,"2"16"-160"0,-11 13-71 16,-11-2-33-16,-12-5-56 16,-1-5-78-16</inkml:trace>
  <inkml:trace contextRef="#ctx0" brushRef="#br0" timeOffset="346548.3506">11667 13690 894 0,'-1'0'398'0,"-2"0"-174"16,0 19-133-16,2 6-36 0,4 19-15 15,0 2-4 1,4 2-10-16,3 0-8 16,0-22-184-16</inkml:trace>
  <inkml:trace contextRef="#ctx0" brushRef="#br0" timeOffset="346829.2719">11950 13703 696 0,'-8'-3'333'0,"-14"-2"-126"0,-1 3-63 16,-4 9-74-16,4 5-25 15,6 14-29-15,9 7-11 0,18 7-1 16,9 0 4 0,15-7 26-16,1-8 11 0,2-13 12 31,-3-8 3-31,-9-8-10 0,-7-6-4 16,-18-10-12-16,-7-1-6 15,-14-2-25-15,-2-2-38 0,-1 2-161 31</inkml:trace>
  <inkml:trace contextRef="#ctx0" brushRef="#br0" timeOffset="346993.3955">12031 13687 849 0,'15'8'388'0,"21"14"-167"16,6 7-55-1,2 12-51-15,0 4-22 16,-4 7-34-16,1-2-14 0,-4-5-23 15,0-5-4 1,-8-14-38-16,-4-5-29 0,-3-12-130 16</inkml:trace>
  <inkml:trace contextRef="#ctx0" brushRef="#br0" timeOffset="347160.6616">12447 13756 799 0,'-20'-2'446'15,"-13"-6"-87"-15,-2 13-191 16,4 5-52-16,1 13-77 16,1 7-23-16,3 12-16 15,-3 11 1-15,-5 3-6 16,-1-2-49-16,-2-2-234 16</inkml:trace>
  <inkml:trace contextRef="#ctx0" brushRef="#br0" timeOffset="347482.8772">12613 13709 598 0,'3'-1'362'16,"-2"-3"-29"-16,2 9-161 16,-5-5-41-16,2 1-45 15,3 28-13-15,7 33-17 16,3-26-7-16,5-3-3 16,2-6 2-16,11-10 1 15,-2-7 0-15,-3-10 3 16,1-7-4-16,-13-12-23 15,-5-4-41-15,-8-6-174 16,0 1-223-16</inkml:trace>
  <inkml:trace contextRef="#ctx0" brushRef="#br0" timeOffset="347593.1766">12728 13590 1082 0,'-5'-2'499'0,"1"-4"-237"0,4 5-79 0,3 1-128 16,-3 0-44-16,0 0-188 15</inkml:trace>
  <inkml:trace contextRef="#ctx0" brushRef="#br0" timeOffset="348149.5517">13172 13685 624 0,'-2'-3'367'15,"-5"-1"-19"-15,-5 4-205 16,7 2-35-16,0 5-53 0,4 2-17 16,5 4-12-16,1-1 4 15,4 1 8 1,7 1 3-16,-1-5-8 15,1-1-5-15,6-3-4 0,-6-3-3 16,0-2-6 0,1-1-1-16,-13 0-10 15,-4-3-7-15,-9 0-6 16,-7 1-2-16,-9 3 1 16,-4 2 2-16,2 5-1 15,-1 2-2-15,12 6-1 0,6 2 0 16,4 3 5-16,6 2 4 15,11-2 5-15,0 0 5 16,12-3 4-16,-1-3 1 16,7-11 3-16,0-3 0 0,0-9-1 15,2-3-12-15,0-7-10 16,-1-3-2 0,-6-1-2-16,-4-2 11 15,-10 2 17-15,-4 3 15 0,-5 6 33 16,-1 5 11-16,-1 8-6 15,2 7-8-15,1 11-30 16,4 4-11-16,7 13 0 16,2 0-6-16,3 4-4 15,2-2-3-15,-3-12-98 16</inkml:trace>
  <inkml:trace contextRef="#ctx0" brushRef="#br0" timeOffset="349016.3777">14605 13856 753 0,'3'-9'360'0,"3"-12"-141"15,3-2-38-15,10-4-51 16,5 1-22-16,11 4-38 16,0 4-18-16,1 8-34 15,-5 1-14-15,-12 12-17 16,-4 6-5-16,-14 12-3 16,-5 5 3-16,-6 17 7 15,-2 5 3-15,7 4 7 16,5 1 1-16,16-10 12 15,6-10 4-15,12-12 7 16,5-8 3-16,1-13 4 16,-15-8 2-1,-12 3-2-15,-1 2-2 0,29-31-7 16,-4-6-3-16,-9-11-8 0,-14 10-1 16,-6-1-3-16,-5 2-1 15,-2 12-5 1,-1 6-5-16,-3 18-13 15,1 7-1-15,1 19 6 16,-5 7 2-16,6 16 10 0,5 4 1 16,3 0 1-1,8-2 19-15,-2-11-110 16,3-7-180-16</inkml:trace>
  <inkml:trace contextRef="#ctx0" brushRef="#br0" timeOffset="349285.1969">15325 14053 568 0,'0'2'305'0,"-1"8"-32"16,1 3-118-16,4 12-46 0,0-2 7 15,4 2-8-15,0 2-19 16,-1-2-34 0,0 1-12-16,-4-12-22 15,-3-4-35-15,0-9-97 0,-5-6-100 0</inkml:trace>
  <inkml:trace contextRef="#ctx0" brushRef="#br0" timeOffset="349551.2066">15218 14048 516 0,'9'-8'302'0,"11"-5"-38"16,12 5-107-16,9 3-32 16,11 10-56-16,-1 5-28 15,0 8-9-15,-13-2 4 16,-18-2 0-16,-6-4 0 16,-14-3-12-16,-2-3-4 15,1 1-5-15,-1-3-3 0,2-2-7 16,0-1-3-1,0 0-4-15,12-1-3 16,30 2-6-16,-29 10-1 0,-5 7 27 16,-10 2 14-16,-13 2 18 15,-10-3 6-15,-7-4-19 16,2 0 2-16,5-10-85 16,9-3-72-16</inkml:trace>
  <inkml:trace contextRef="#ctx0" brushRef="#br0" timeOffset="349856.3532">15740 13720 824 0,'0'0'369'16,"5"1"-167"-16,11 1-67 16,21 3-61-16,13 1-16 0,15 1-25 15,0 1-13 1,-10-1-8-16,-6 0 7 0,-18 0-71 15,-6-1-61 1</inkml:trace>
  <inkml:trace contextRef="#ctx0" brushRef="#br0" timeOffset="350045.7172">15770 13877 477 0,'3'5'333'16,"1"4"29"-16,21 1-138 16,8 1-27-16,21-1-48 15,5-1-25-15,1-4-47 16,0 1-15-16,-9-6-41 0,-4-2-70 16</inkml:trace>
  <inkml:trace contextRef="#ctx0" brushRef="#br0" timeOffset="350738.4255">16500 13635 560 0,'20'-10'326'0,"9"-7"-78"16,-7 7-99-16,-3 11-44 16,-13 12-67-16,0 8-20 0,-11 11 2 15,-5 0 4-15,-4 11-9 16,-1 0-3-16,9 3-7 16,6 1-2-16,12-8 37 15,12-3 18-15,15-14 22 16,8-10 7-16,5-12-24 15,-3-8-12-15,-9-15-12 16,-7-7-2-16,-7-12-33 16,-3-2-7-16,-9-3-10 15,-7 0-2-15,-7 11 15 16,-7 2-1-16,-6 16-13 16,3 10-5-16,-1 13-7 15,4 12 2-15,7 16 9 16,0 7 5-16,6 12 8 15,1 4 2-15,3 0 4 16,3-4 2-16,-1-13-19 16,3-7-61-16</inkml:trace>
  <inkml:trace contextRef="#ctx0" brushRef="#br0" timeOffset="351078.3754">17054 14011 878 0,'-6'9'341'0,"-6"7"-236"16,1 4-14-16,5-1-25 15,0 0-13-15,4-3-19 16,2-6-4-16,5-6 10 16,1-4 3-16,8-9 1 15,0-5-3-15,-1-12-17 16,1-2-4-16,-3-7-5 15,0 0-4-15,-2 9-6 16,1 6-5-16,-4 14-1 16,1 6-3-16,3 17-2 15,-1 5 0-15,12 10 0 16,2 4 1-16,4 0 5 0,-1-2 0 16,-7-5-3-16,-1-4-40 15,-7-8-145 1,-2-5-266-16</inkml:trace>
  <inkml:trace contextRef="#ctx0" brushRef="#br0" timeOffset="351229.921">17062 14119 821 0,'3'-2'357'15,"7"0"-172"-15,12-2-84 16,19 4-57-16,6 0-13 0,7 2-16 15,-3 2-13 1</inkml:trace>
  <inkml:trace contextRef="#ctx0" brushRef="#br0" timeOffset="351504.3973">17688 13726 795 0,'-2'4'334'0,"-1"8"-151"16,3 9-84-16,8 16-19 15,5 7 0-15,4 8-23 31,-1-3-9-31,-2-5-12 0,-4-7-19 0,2-18-93 16,-5-2-100-16</inkml:trace>
  <inkml:trace contextRef="#ctx0" brushRef="#br0" timeOffset="351661.7051">17505 13871 915 0,'17'4'432'0,"15"-1"-179"16,30 3-76 0,12 1-15-16,12 1-55 0,-4 4-28 15,-18-6-56-15,-9 0-71 16</inkml:trace>
  <inkml:trace contextRef="#ctx0" brushRef="#br0" timeOffset="352594.0624">18681 14013 556 0,'8'-11'289'0,"11"-10"-82"0,-5-2-67 0,-2-5-9 16,-6-2-6-16,-6 1-3 15,-9 0-26-15,-11 2-15 16,-18 7-39 0,-7 4-14-16,-3 13-20 15,0 6-8-15,12 17-15 16,6 5-7-16,8 12-1 16,8 3 3-16,15 3 12 15,10-4 6-15,14-8 8 16,0-10 5-16,8-11 7 15,-1-6 5-15,1-12 1 16,4-6 0-16,-4-6-5 16,-6-6-3-16,-8-2-5 15,-6 5-3-15,-8 4-8 16,-3 9-6-16,-5 10-11 16,-2 6-1-16,1 12 5 15,3 3 6-15,6 9 8 16,7 4 2-16,13-1 2 0,6-1 8 15,3-5-144-15</inkml:trace>
  <inkml:trace contextRef="#ctx0" brushRef="#br0" timeOffset="352826.2282">18939 14014 838 0,'0'3'368'0,"2"5"-155"15,1 7-73-15,11 7-39 16,3 2 0-16,4 2-28 16,3 0-13-16,-5-4-22 15,0-5-3-15,3-6-83 16,-1-3-57-16</inkml:trace>
  <inkml:trace contextRef="#ctx0" brushRef="#br0" timeOffset="352953.775">19130 14101 717 0,'-24'5'391'0,"-14"5"-78"16,-4 5-197-16,2-1-45 15,6 5-51-15,1 2-8 0,9 2-67 16,5 0-92-16</inkml:trace>
  <inkml:trace contextRef="#ctx0" brushRef="#br0" timeOffset="353362.4675">19547 13658 797 0,'4'-2'386'0,"0"-1"-185"16,1 8-45-16,-5 13-77 15,-4 9-36-15,2 17-7 16,-1 7-8-16,-2 15-14 16,3 4-4-16,5 0-2 15,2-6 1-15,12-17 3 16,11-9 6-16,2-19 10 15,6-6 7 1,-2-13-6-16,-5-8-49 0,-11-11-187 16</inkml:trace>
  <inkml:trace contextRef="#ctx0" brushRef="#br0" timeOffset="353566.8292">19402 13876 942 0,'3'3'413'0,"4"3"-184"16,13 5-94-16,9 0 1 15,23-1-17-15,12 1-21 16,9-5-41-16,2-1-17 16,-14-4-17-16,-12-2 5 15,-20-2-73-15,-11 1-49 0</inkml:trace>
  <inkml:trace contextRef="#ctx0" brushRef="#br0" timeOffset="372559.7468">20588 13977 615 0,'26'3'319'16,"29"-1"-88"-16,31-2-80 15,10-7-18-15,21-1-40 16,0 3-21-16,-14 0-37 16,-10 5-39-16,-32 4-119 15,-22 0-86-15</inkml:trace>
  <inkml:trace contextRef="#ctx0" brushRef="#br0" timeOffset="372767.5506">20624 14102 636 0,'6'1'261'0,"16"-1"-127"16,18-5-15-16,35 0-1 15,11-3 12-15,25 5-32 16,-3 3-19-16,-12 5-39 16,-9 2-26-16,-34-1-92 15,-19-5-107-15</inkml:trace>
  <inkml:trace contextRef="#ctx0" brushRef="#br0" timeOffset="372969.7854">21225 13861 894 0,'7'5'374'15,"8"5"-182"-15,18 16-123 0,5 8-8 16,6 9-10-16,-7-2-10 16,-20-6-17-16,-7-4-4 15,-15-8 1-15,-10-6-28 16,-10-8-113-16,-8-4-135 15</inkml:trace>
  <inkml:trace contextRef="#ctx0" brushRef="#br0" timeOffset="373147.1596">20797 13914 518 0,'-22'0'285'16,"-24"6"-35"-1,-6 4-81-15,9 12-71 0,10 6-15 16,19 3-16-16,18 6 0 16,31 0 3-16,21-1-5 15,34 0-18-15</inkml:trace>
  <inkml:trace contextRef="#ctx0" brushRef="#br0" timeOffset="374105.3503">1671 14956 775 0,'16'1'301'0,"31"3"-185"15,17-1-15 1,27 6 11-16,4 2-15 0,11-3-39 16,-6 2-11-16,-13 0-18 15,-3-5-6 1,-27-4-48-16,-9 2-49 15,-26-8-176-15,-13 1-170 16</inkml:trace>
  <inkml:trace contextRef="#ctx0" brushRef="#br0" timeOffset="374326.2382">1771 15088 452 0,'-8'3'237'0,"-5"4"-53"16,13 0-28-16,25-6-45 16,17 1-22-16,32 1-24 0,13 0-4 0,13 2-12 15,2-1-4 1,-4 2-19-16,-4 0-4 16,-24-2-2-1,-12-2-21-15,-26-2-103 0,-12-2-130 16</inkml:trace>
  <inkml:trace contextRef="#ctx0" brushRef="#br0" timeOffset="374482.8923">2519 14948 595 0,'8'2'291'16,"13"6"-86"-16,5 9-55 0,-13 2-4 0,1 5-16 31,-15 3-24-31,-7-2-26 0,-10 2-36 15,-2 0-60 1,-1 1-286-16</inkml:trace>
  <inkml:trace contextRef="#ctx0" brushRef="#br0" timeOffset="374718.6312">1783 14885 540 0,'-19'26'262'16,"-13"13"-120"-16,13 10-10 16,13 6 10-16,19-6 9 15,15-3 6-15,22-9-18 0,7-10-30 16,6-11-46-16,-7-8-16 15,-16-8-97-15</inkml:trace>
  <inkml:trace contextRef="#ctx0" brushRef="#br0" timeOffset="375533.8064">3245 15123 418 0,'5'-7'244'16,"11"-11"-5"-16,11-3-79 16,13-3-35-16,5-1-14 15,0 10-40 1,-8 7-20-16,-14 10-38 0,-7 8-9 16,-8 12 4-16,-8 0 3 15,-5 9 5 1,-3 0 3-16,2 0-9 0,5-1-4 15,8-4 0-15,5-3 2 16,10-10 14-16,5-4 6 16,1-12 8-16,2-6-1 15,-1-9-6-15,2-4-4 16,-5-8-5-16,-3 0-2 0,-11-5-3 16,-3 5-2-1,-8 7-6-15,-1 4-6 0,-5 15-14 16,-3 5-6-16,-1 18-2 15,0 5 2-15,4 8 9 16,5 3 4-16,6 2 2 16,3 3 4-16,5-5 3 15,0-2 3-15,-1-7-29 16,1-7-84-16</inkml:trace>
  <inkml:trace contextRef="#ctx0" brushRef="#br0" timeOffset="375756.5014">3904 15206 851 0,'0'1'368'16,"0"8"-169"-16,1 7-69 15,-1 14-42-15,0 3-15 16,1 11-37-16,-1 2-10 15,4-3-14-15,1-5-1 16,0-15-11-16,2-12-31 16,-1-11-118-16,-3-1-132 0</inkml:trace>
  <inkml:trace contextRef="#ctx0" brushRef="#br0" timeOffset="376078.876">3862 15216 825 0,'12'-10'425'16,"5"-5"-140"-16,18 2-131 15,2 2-41-15,2 7-70 16,2 2-20-16,-9 6-17 16,-6 3-2-16,-11 5-3 15,-9 1 1-15,-14 7 4 0,-6 2 2 16,-8-2 5-1,-2 0-1-15,9-5-3 0,-1-4-2 16,8-2-10-16,5-1-4 16,7-4-3-1,7 3-1-15,8 2 6 0,4 4 4 16,-7 6 3 0,-6 1 4-16,-19 3 7 0,-10 0 1 15,-9-8-19-15,0-3-41 16,4-12-187-16</inkml:trace>
  <inkml:trace contextRef="#ctx0" brushRef="#br0" timeOffset="376380.7202">4414 15076 956 0,'-2'-2'429'0,"12"2"-199"15,7-3-64 1,19 2-77-16,12 1-18 0,11-4-28 31,3 3-20-31,-1 2-14 0,-7 0 1 0,-16 3-87 16,-5 0-79-16</inkml:trace>
  <inkml:trace contextRef="#ctx0" brushRef="#br0" timeOffset="376611.7079">4469 15191 731 0,'8'4'341'0,"13"3"-112"0,6-2-4 16,22-1-11-16,3-4-15 0,15 0-56 15,-1 0-29-15,-13-4-53 16,-4 2-21-16,-20-4-100 15,-9 2-66-15</inkml:trace>
  <inkml:trace contextRef="#ctx0" brushRef="#br0" timeOffset="377241.0416">5690 14896 656 0,'-26'-11'346'15,"-14"-10"-93"-15,-8 15-151 0,-3 8-50 16,6 20-47-16,2 10-9 15,9 11-13-15,8 7-2 16,24 5 2-16,10 3 6 16,29-7 40-16,11-8 28 15,22-17 29-15,7-10 6 0,6-21-17 16,-1-11-15 0,-28-21 18-16,-13-2 5 15,-30-9 2-15,-18-5-6 0,-24 1-49 16,-14 1-16-1,-18 14-24-15,1 12-7 0,2 17-56 16,8 9-66-16</inkml:trace>
  <inkml:trace contextRef="#ctx0" brushRef="#br0" timeOffset="377472.5695">5788 14945 713 0,'-16'0'415'0,"-13"0"-27"0,-10 7-243 15,-5 9-36-15,-1 9-63 16,-4 5-24 0,10 12-21-16,2-4-3 15,12 3-1-15,5-1-1 16,12-8-80-16,7-5-114 15</inkml:trace>
  <inkml:trace contextRef="#ctx0" brushRef="#br0" timeOffset="378217.3521">6493 14895 731 0,'3'-6'396'0,"-2"-6"-89"0,-1 13-187 16,2 9-42-16,-2 18-59 15,4 14-15 1,1 9 8 0,1 6 2-16,2-3 0 0,-1-7 2 15,1-5 0-15,-1-8-1 16,0-15-66-16,-4-4-102 0</inkml:trace>
  <inkml:trace contextRef="#ctx0" brushRef="#br0" timeOffset="378368.9189">6346 15109 824 0,'9'0'409'15,"12"4"-143"-15,18-3-74 16,15 0 4-16,22-1-69 0,5 0-35 15,-4 0-54 1,-7-2 5-16,-19 0-122 0</inkml:trace>
  <inkml:trace contextRef="#ctx0" brushRef="#br0" timeOffset="379380.7886">7472 15172 507 0,'1'-13'332'16,"10"-4"5"-16,-8-4-174 15,-3-2-32-15,-5 1-44 0,-8-3-20 0,-7 4-34 16,-8 3-19 0,2 15-27-1,-4 4-7-15,4 12-3 16,3 3 4-16,8-1 5 16,12 1 2-16,12-2 3 15,7-3 2-15,10-6 7 0,-4-4 5 16,0-4 4-1,-2-5 1-15,-4 1 0 16,-4 0-3-16,-2 7-2 16,-4 7-3-16,-2 10-4 0,2 9-1 15,1 15 5-15,1 6 2 16,4 16 13-16,-5 1 11 16,-12-6 25-16,-7-2 15 15,-14-18 12-15,0-6-3 16,-10-16-21-16,0-7-12 15,-9-13-18-15,-1-6-16 16,12-12-83-16,4-8-48 0,20-10-155 16,10-5-148-16</inkml:trace>
  <inkml:trace contextRef="#ctx0" brushRef="#br0" timeOffset="379733.978">7930 15014 775 0,'-13'-7'362'0,"-15"-10"-146"0,0 4-70 16,-8 1-76-16,0 4-22 15,6 12-33-15,2 2-8 16,13 9-5-16,13 3 3 16,11 3 6-16,14 3 2 15,13 2 11-15,5 3 3 16,1-2 0-16,-3-3 2 16,-10-1-9-16,-10-2 0 15,-23-3 6-15,-12-2 1 16,-17-5 3-16,-8-3-2 0,-6-6-45 15,2-2-50-15,5-7-181 16,5 0-212-16</inkml:trace>
  <inkml:trace contextRef="#ctx0" brushRef="#br0" timeOffset="379922.9803">8022 15036 947 0,'2'0'396'0,"2"0"-237"0,-2 4-44 16,-2-4-60-16,0 0-14 15,5 28-19 1,9 33-7-16,-10-22-56 0,-4 0-115 16</inkml:trace>
  <inkml:trace contextRef="#ctx0" brushRef="#br0" timeOffset="380099.5857">7947 14795 989 0,'1'-8'408'0,"-1"-5"-254"15,0 6-71-15,1 8-64 16,5 4-19-16,7 5-46 15,3 5-94-15</inkml:trace>
  <inkml:trace contextRef="#ctx0" brushRef="#br0" timeOffset="380354.9148">8137 15071 591 0,'12'17'346'0,"9"13"-55"15,-2-3-129-15,0-4-52 0,-6-3-52 31,-6-6-18-31,-3-9 1 0,-2-5 2 16,-2-12-3-16,1-3-3 0,5-13-21 31,1-2-9-31,10 5-10 0,5 2 0 16,5 14 7 0,-1 4 10-16,-3 10 9 0,-2 6 4 15,-11 8 7-15,4 6 0 16,-8 4-3-16,-3-2-5 15,2 2-64-15,-3-2-76 16</inkml:trace>
  <inkml:trace contextRef="#ctx0" brushRef="#br0" timeOffset="380742.7446">8654 15074 576 0,'-12'0'315'0,"-11"7"-9"16,2 4-173-16,9 11-44 16,7 5-7-16,14 1-17 15,11 4-1-15,13-4-8 16,8-5-4-16,3-10-6 15,-1-11-4-15,-5-15-5 16,-3-8-1-16,-10-21 0 0,-3 0-1 16,-18-16-10-1,-11-9-8-15,-23-17-17 0,-15-7-4 16,-14 7-9-16,-5 10 1 16,1 38-2-16,8 16-3 15,13 21-7-15,14 7-5 16,25 17 5-16,14 5 6 15,31 12 15-15,19 5 5 16,20 2 5-16,2-5 43 16</inkml:trace>
  <inkml:trace contextRef="#ctx0" brushRef="#br0" timeOffset="381430.5487">9197 15144 743 0,'-1'0'324'0,"2"6"-160"15,7 15-79-15,11 26-61 16,7 16-1-16,3 27 37 0,4 6 3 16,-2-8 0-1,0-4 2-15,0-22-35 16,-3-8-6-16,-5-17 1 16,-3-13 4-16,-10-21 13 15,1-10 3-15,-5-26-1 16,0-10 0-16,-1-20-14 15,-5-20 1-15,-2-36 20 16,-3-14 3-16,-10-33 4 16,-1-9 6-16,2 18-4 0,0 7 2 15,9 46-15-15,1 29-12 16,0 39-48-16,4 26-15 16,8 27 4-16,7 11-81 0</inkml:trace>
  <inkml:trace contextRef="#ctx0" brushRef="#br0" timeOffset="382060.201">9601 14549 375 0,'-13'-8'218'16,"-15"-9"-24"-16,3-2-27 0,12-1-50 15,5 2-21-15,14 5-47 16,9 1-17-16,25 6-21 16,19 4 2-16,41 3 20 15,27 1 14-15,49 3 12 0,31 1-4 16,46 8-16 0,22-3-10-16,20 4-14 15,-2-5 0-15,-32-5 2 16,-24-5-1-16,-58-8-3 15,-26 0-1-15,-47 2-14 16,-22 4-39-16,-39 2-112 0,-15 2-67 16,-29-3-112-16,-7-1 23 15,-13-3 117 1,-8-4 87-16,2 2 123 0,0 2 17 16,8 3-18-1,6 1-81-15</inkml:trace>
  <inkml:trace contextRef="#ctx0" brushRef="#br0" timeOffset="382230.2494">12403 14466 435 0,'-4'-2'260'0,"-1"-2"-31"16,0 0-82-16,0 7-32 16,7 5-61-16,0 8-25 15,8 17-18-15,3 6 2 16,2 17 7-16,3 8-2 0,-3 6 27 15,-1-1-167-15</inkml:trace>
  <inkml:trace contextRef="#ctx0" brushRef="#br0" timeOffset="382850.5251">10338 14827 561 0,'-7'-13'344'0,"-2"-13"26"16,8 3-214-16,23 2-83 16,9 4-16-16,23 8-29 0,16 5-5 15,10 14-5-15,1 10-3 16,-23 11-3-16,-16 3 3 15,-36 7 9 1,-17 2 3-16,-30-2 3 16,-16 2-2-16,-11-10-8 15,-2-3-4-15,16-9-3 16,10-6-3-16,24-10 0 16,8-4-5-16,21-3-6 15,11-7-3-15,24 3-13 16,16-4 0-16,17 6 4 0,6 3 2 15,2 3-103-15,-2 4-331 16</inkml:trace>
  <inkml:trace contextRef="#ctx0" brushRef="#br0" timeOffset="383251.9976">11235 15063 639 0,'2'-2'299'0,"3"-3"-124"16,-2-6-22-16,4 4-30 15,-3-5-7-15,0 3-14 16,-4 0-8-16,-3-5-26 16,-4-1-16-16,-11-9-22 15,-4-1-10-15,-15-2-17 16,-7 6-6-16,-6 18-11 16,1 3-4-16,11 20-5 15,6 5-1-15,20 6 0 16,11 5 1-16,22-4 9 15,10-4 7-15,15-9 10 16,6-5 4-16,-5-14 7 16,-6-7 2-16,-9-15-18 15,-9-7-16-15,-11-15-15 16,1-4-4-16,-10-6 19 16,-1 0 15-16,-4 8 40 15,-8 7 7-15,1 18-7 0,-4 9-7 16,4 22-31-16,8 13-7 15,1 22 6-15,7 12 4 16,8 14 3-16,4 0-1 16,7-8 4-16,-1-10-65 15</inkml:trace>
  <inkml:trace contextRef="#ctx0" brushRef="#br0" timeOffset="383811.8692">9704 15243 557 0,'15'0'224'15,"27"0"-122"-15,20 0-62 16,48-1 37-16,25 0 35 15,58 1 54-15,21 0 23 16,48 2-9-16,16 5-22 16,5 0-52-16,-2 3-27 15,-39-3-41-15,-34-2-12 16,-39-5-8 0,-25-1-3-16,-36-3-69 15,-10 1-61-15</inkml:trace>
  <inkml:trace contextRef="#ctx0" brushRef="#br0" timeOffset="384815.3602">10294 15794 462 0,'12'-5'225'0,"6"-9"-68"0,3-4-8 16,-9 0-23-16,-8-3-4 16,-7-3-13-16,-8-1-7 0,-7-1-19 15,-7 2-18-15,-8 8-40 16,-1 6-15-1,-8 11-18 1,6 8-9-16,6 8-4 0,7 4 0 16,16 5 3-16,7 1 2 15,19-2 8-15,6-2 4 0,11-8 6 16,1-5 3 0,-3-6 3-16,-4-4 0 15,-6 1-1-15,-7 1-4 16,-7 2-2-16,-3 4 10 0,-6 13 1 15,2 8 5-15,-5 13 7 16,1 10-9-16,-8 0 8 16,-6-6 1-16,-15-11 5 15,-11-12 5-15,-11-16-2 16,-4-7 0-16,8-15-40 16,9-8-26-16,20-9-75 15,14-4-84-15</inkml:trace>
  <inkml:trace contextRef="#ctx0" brushRef="#br0" timeOffset="385149.6437">10768 15670 670 0,'-15'-8'317'0,"-14"-8"-132"16,-3 5-94-16,-1 4-33 15,1 7-34-15,9 3-12 16,11 5-5-16,6 2 5 16,16 6 13-16,11 4 8 15,11 5 7-15,4 4-2 16,-5 1-10-16,-4 0-2 0,-9-2-6 15,-11-3 0-15,-10-4 9 16,-12-6 1-16,-16-12 1 16,-3-5-3-16,-2-9-69 15,4 0-45-15,11-3-243 16</inkml:trace>
  <inkml:trace contextRef="#ctx0" brushRef="#br0" timeOffset="385323.1086">10935 15670 716 0,'3'0'347'0,"0"3"-111"0,1 8-68 16,-3 7-71-16,-1 5-24 16,0 11-41-16,0 1-10 15,-1 10-56-15,-3 0-325 16</inkml:trace>
  <inkml:trace contextRef="#ctx0" brushRef="#br0" timeOffset="385463.0513">10901 15443 1084 0,'-3'-10'404'15,"1"-6"-303"-15,7 13-97 16,3 5-12-16,7 12-210 15</inkml:trace>
  <inkml:trace contextRef="#ctx0" brushRef="#br0" timeOffset="385696.7329">11048 15784 918 0,'7'10'409'0,"6"12"-206"0,-4-1-55 15,-5-7-77-15,-2-5-23 16,5-8-18-16,0-5-3 15,9-9-5-15,2-3-5 16,8-5-12-16,2 0-5 16,0 5-8-1,-1 7-3-15,-9 11 7 16,-2 10 5-16,-7 12 21 16,3 8 5-16,-3 7 0 15,-1 2-5-15,2-8-8 0,-8-5-32 16,14-10-100-16</inkml:trace>
  <inkml:trace contextRef="#ctx0" brushRef="#br0" timeOffset="386077.5907">11554 15715 890 0,'-11'9'343'0,"-6"14"-237"0,6 6-26 0,17 9-17 15,12 0-11 1,17-1-13-16,5-9-5 16,6-18 1-16,-4-10 4 0,-9-25 2 15,-3-9-1-15,-9-15-7 16,-7-6-10-1,-21 0-13 1,-11-3-5-16,-25 2-3 16,-9 3 12-16,-2 11 20 15,-3 11 2-15,14 24 1 16,9 12-11-16,24 21-12 16,16 8 2-16,32 6 3 0,16 4 4 15,22-7-7-15,11-3-2 16,13-7 41-16</inkml:trace>
  <inkml:trace contextRef="#ctx0" brushRef="#br0" timeOffset="386869.112">13010 15143 921 0,'0'0'393'16,"10"0"-235"-16,8 1-31 0,19 3-65 16,10-1-16-16,12-2-12 15,8 3-10-15,-1-1-8 16,-6 1 0-1,-18 2-33-15,-12-1-43 0,-22 1-139 16,-8 0-150-16</inkml:trace>
  <inkml:trace contextRef="#ctx0" brushRef="#br0" timeOffset="387076.8981">13025 15240 739 0,'9'2'375'16,"3"4"-126"-16,17 2-47 15,8-2-7-15,17 1-24 16,8-2-23-16,10 1-62 16,3 1-29-16,-14 0-36 0,-12-2-20 15,-22-3-112-15,-11-2-451 16</inkml:trace>
  <inkml:trace contextRef="#ctx0" brushRef="#br0" timeOffset="447185.9117">14140 15069 781 0,'-2'-3'346'16,"1"0"-170"0,0 2-47-16,0 1-77 0,-1 0-23 0,-5 30-28 15,3 66-1-15,19-7 7 16,6 10 3-16,2-14 2 16,3-9 22-16,1-40 28 15,-2-16 27-15,-1-20 48 16,-3-14-8-16,-6-27-12 15,-2-13-25-15,-3-28-48 16,0-11-14-16,-6-19-10 0,-4-16-3 16,-7-14-3-16,-2 5-3 15,3 37-21 1,1 31-3-16,3 51-19 16,0 17-7-16,2 16-87 15,1 13-143-15</inkml:trace>
  <inkml:trace contextRef="#ctx0" brushRef="#br0" timeOffset="447724.6605">14183 14563 503 0,'10'-1'226'0,"24"-5"-96"16,15-4-18-16,50 4-8 15,25-2-1 1,60 7-15-16,23 5-7 16,43 7-30-16,15 4-18 15,-3-3-19-15,-5 2-2 0,-30-8 23 16,-18-6 5-16,-26-2 2 15,-15-8 0-15,-36 0-20 16,-18 3-5 0,-45-2-5-16,-20 7-4 0,-34-2 4 15,-11 4 1 1,-16 0 8-16,-3 0 5 0,-2 3-4 16,7 0-5-16,11 12-10 15,3 7-6 1,9 11-2-16,0 6 0 0,-4 4-21 15,-3 6-94-15</inkml:trace>
  <inkml:trace contextRef="#ctx0" brushRef="#br0" timeOffset="448408.0754">14990 15347 293 0,'14'-8'230'15,"8"-7"10"-15,-6-4-55 16,-12-2-23-16,-10-4-45 16,-7 0-15-16,-19-4-15 15,-3 4-12-15,-5 3-22 16,-3 8-14-16,10 14-36 16,6 0-12-16,12 12-12 15,6 3-1-15,13 8 4 0,9 1 5 16,8-1 8-1,3-1 2-15,4-9 4 0,2-3 2 16,-3-9 7-16,0-1 4 16,-10-5 10-16,-5 0 6 15,-7 4-11-15,1 3-8 16,-1 10-16-16,1 10-10 16,9 25 2-16,-3 9 2 15,2 12 6-15,-1 0 4 0,-18-9 20 16,-8-5 14-16,-18-10 14 15,-6-4 2-15,-12-16-4 16,-1-6-6-16,7-18-3 16,6-8-5-16,16-18-53 15,8-8-52-15,13-16-158 16,6-8-172-16</inkml:trace>
  <inkml:trace contextRef="#ctx0" brushRef="#br0" timeOffset="448743.1507">15110 14904 650 0,'-9'-17'339'0,"-5"-15"-74"16,5 1-68-16,15 5-72 31,9 5-23-31,10 5-43 0,6 7-17 0,-5 8-23 16,-3 6-7-16,-9 12-5 15,-13 8-1-15,-14 14 2 16,-13 6 1-16,-3 4-1 16,7-4-2-16,17-11-6 15,5-11-1 1,18-9-3-16,7-7 0 0,23-6 0 15,9 10 1-15,6-2-55 16,-3 1-152 0</inkml:trace>
  <inkml:trace contextRef="#ctx0" brushRef="#br0" timeOffset="449090.7012">15634 15178 431 0,'-8'-6'268'0,"-12"-3"7"16,-7-3-93-16,-10 4-74 15,1 3-24-15,3 3-42 16,6 3-16-16,16 10-17 0,10 0-1 16,17 9 7-16,10 5 4 15,10 6 6-15,-2 4 0 16,-11 0-2-16,-5 1 2 16,-19-7 21-16,-7 1 5 15,-14-12 6-15,-7-4-4 16,0-13-17-16,2-9-42 15,6-11-222-15</inkml:trace>
  <inkml:trace contextRef="#ctx0" brushRef="#br0" timeOffset="449264.3966">15712 15167 974 0,'2'0'415'16,"4"1"-220"-16,-6 9-112 15,0 7-26-15,0 12-30 16,-5 6-12-16,0 11-9 16,0 1-1-16,4-2-23 15,1-7-40-15,2-14-183 16</inkml:trace>
  <inkml:trace contextRef="#ctx0" brushRef="#br0" timeOffset="449405.5791">15701 15010 1135 0,'-7'-3'421'0,"-3"4"-331"15,3 6-64-15,7 15-159 16</inkml:trace>
  <inkml:trace contextRef="#ctx0" brushRef="#br0" timeOffset="450088.3917">15851 15217 839 0,'0'-3'376'0,"5"3"-192"16,4 8-46-16,8 11-64 0,1 7-12 15,-6 10-3 1,-1 2-11-16,-8 0-9 16,-3-4-6-16,0-10-12 15,-1-7-1-15,2-12 10 16,3-6-1-16,2-17 1 15,7-7-4-15,4-13-16 16,3-2-5-16,4 3-8 16,-2 4-3-16,-3 16-6 15,1 7-3-15,-4 12 3 16,2 8 1-16,-1 11 6 16,-1 7 5-16,-1 6 8 15,0 5 2-15,-6-4 1 16,-7-2-2-16,-2-9-31 15,-3-6-73-15</inkml:trace>
  <inkml:trace contextRef="#ctx0" brushRef="#br0" timeOffset="450373.5563">16044 15012 798 0,'13'-13'399'0,"11"-7"-159"0,14 10-87 16,7 9-30-16,2 11-71 15,-7 3-23-15,-16 6-10 16,-13 2 0-16,-25 8 2 16,-11 0 0-16,-3-2-4 15,5-1-2-15,19-11-3 16,10-4 6-16,21-6 6 15,5-2 3-15,8-5-5 16,5 3-7-16,-6 3-80 16,-4 0-179-16</inkml:trace>
  <inkml:trace contextRef="#ctx0" brushRef="#br0" timeOffset="450747.6269">16629 15264 607 0,'-7'12'264'0,"-5"17"-120"16,8 10-30-16,5-1-2 15,11 2-1-15,12-10 3 16,2-7 10-16,12-18-6 15,-3-9-7-15,1-18-24 16,0-11-20-16,-6-14-18 16,-6-7-7-16,-14-8-12 0,-10 0-5 15,-20-4-13 1,-15-3-4-16,-19 5-8 16,-4 4-2-16,4 25-8 15,7 18 1-15,21 31 0 16,7 13 1-16,22 20 3 15,13 5-1-15,25 1 3 0,17-2-4 16,16-8-101-16,4-5-412 16</inkml:trace>
  <inkml:trace contextRef="#ctx0" brushRef="#br0" timeOffset="451091.4202">17333 15293 1238 0,'4'-3'543'0,"4"0"-269"0,-1 3-188 16,1 1-4-1,3 6-127-15</inkml:trace>
  <inkml:trace contextRef="#ctx0" brushRef="#br0" timeOffset="451601.5686">17840 15244 689 0,'15'45'251'16,"14"29"-190"-16,8 20 17 0,-2 1 1 15,-4-11-2-15,-8-10-18 16,-10-20-30-16,-1-11-2 15,-9-20 41-15,2-8 32 16,-5-24 18-16,0-14 9 16,7-23-24-16,-7-11-21 15,0-35 8-15,-2-20 6 16,-1-34-6-16,3-21-11 16,0-8-37-16,0 16-17 15,-2 37-30-15,-4 31-8 0,-7 52-20 16,1 22-7-1,9 34-93-15,6 14 69 0</inkml:trace>
  <inkml:trace contextRef="#ctx0" brushRef="#br0" timeOffset="452099.8821">17983 14598 431 0,'-15'0'216'0,"-8"-2"-16"0,15 2-182 16,16 2-3-16,38 0-5 16,25-1 1-16,61-1 36 15,35 0 18-15,63 0 33 16,26-1 8-16,53 1-35 15,18 2-14 1,0-1-24-16,-12-1-5 0,-34 0 30 16,-24-7 6-16,-19 3-1 15,-2 0-1-15,-24 3-38 16,-7 5-11-16,-37 1-7 0,-26 5 4 16,-56-1-78-16,-33-2-29 15,-46-1-1-15,-15-1-7 16,-22 0 61-16,0-2-49 15</inkml:trace>
  <inkml:trace contextRef="#ctx0" brushRef="#br0" timeOffset="452357.0867">22051 14674 854 0,'1'5'364'0,"2"5"-192"0,-1 15-100 16,3 8-11-16,-1 18-30 15,0 6-10-15,-4-1-142 16</inkml:trace>
  <inkml:trace contextRef="#ctx0" brushRef="#br0" timeOffset="452894.6537">19479 15090 882 0,'-2'-14'377'0,"-2"-15"-202"16,8 2-47-16,13 0-52 16,13 5-14-16,20 14-27 15,7 9-4-15,7 20-12 0,-12 8-9 16,-29 8 0-16,-21 1 1 16,-35 0 6-16,-12-2 1 15,-6-4-3-15,4-8 0 16,18-12-1-16,12-4-3 15,17-7-11 1,11 0-2-16,20 1-7 16,10-1 0-16,15 6 27 15,5 4-77-15,0 1-395 16</inkml:trace>
  <inkml:trace contextRef="#ctx0" brushRef="#br0" timeOffset="453292.2882">20289 15269 733 0,'-2'-11'388'0,"1"-7"-108"0,-9-4-123 15,-3-1-31-15,-6-4-50 16,-7 0-17 0,-7-1-25-16,-4-1-11 0,-3 6-21 0,3 7-8 15,4 12-13 1,5 8-6-16,9 13-7 15,8 4 5-15,9 5 6 16,8 7 6-16,16-2 12 16,2-5 3-16,12-6 3 15,3-8 4-15,-2-12 9 0,-3-7 3 16,-8-14 1 0,-3-4-1-16,-7-11-13 0,-1-5-4 0,-4-7-2 15,-8-6 0 1,-9-3 3-1,-2 8-2-15,-9 19-9 16,4 19-8-16,3 32-1 16,0 14 2-16,11 22 9 0,8 6 6 15,14 5 0-15,6-3 1 16,2-2-44 0,-1-7-275-16</inkml:trace>
  <inkml:trace contextRef="#ctx0" brushRef="#br0" timeOffset="453758.0169">18377 15305 651 0,'15'4'226'16,"31"7"-192"-16,23 2-28 16,66 1-10-16,24 1 54 15,66-2 63-15,29 0 26 16,39-4 44-16,22 2-53 15,21-2-51-15,-7-3-5 0,-34 0-17 16,-31-4-3 0,-80 3-16-16,-33-1-30 0,-64 2-210 15</inkml:trace>
  <inkml:trace contextRef="#ctx0" brushRef="#br0" timeOffset="454445.569">19283 15828 353 0,'7'-5'237'0,"12"-6"13"15,0-2-21-15,3-3-55 16,-2 1-25-16,-11-1-30 16,-4 0-17-16,-12 2-28 15,-8 0-16-15,-13 2-40 0,-10 3-12 16,-9 8-12-1,3 6-3-15,5 6-1 0,9 4-1 16,14 5-6-16,6-1 0 16,18 2 3-16,7-1 2 15,11-4 11 1,5-4 1-16,3-4 6 0,2-2 1 16,-1-2-4-16,-3 3 3 15,-7 5 7 1,2 8 2-16,-7 13 4 0,-7 3-2 15,-13 7-6-15,-7-3-1 16,-13-4 3 0,-10-2 2-16,-11-11 6 0,-6-4 2 15,-5-13 6-15,-1-7 0 16,8-13-2-16,5-6-26 16,17-5-44-16,12 1-47 0,21-5-133 15,16 1-83 1</inkml:trace>
  <inkml:trace contextRef="#ctx0" brushRef="#br0" timeOffset="454766.6955">19748 15775 682 0,'-21'-8'320'0,"-23"-5"-133"16,-5 0-38-16,-1 6-61 16,10 5-30-16,13 2-39 15,8 5-17-15,22 7-12 16,1 2-1-16,29 12 10 0,12 5 5 16,16 7 14-16,8 2 3 15,-17-2-1-15,-12-3-1 16,-29-11 9-16,-15-3 7 15,-23-6 9 1,-10-7 2-16,-9-6-4 0,4-2-9 16,13-7-58-16,9-3-62 15,15-3-366-15</inkml:trace>
  <inkml:trace contextRef="#ctx0" brushRef="#br0" timeOffset="454922.4679">19894 15806 510 0,'12'-5'347'0,"6"-3"31"16,-5 5-133-16,-4 6-114 16,-7 6-41-16,-2 12-55 15,2 7-13-15,-4 12-10 16,0 4-2-16,1 4-37 16,-2-3-115-16</inkml:trace>
  <inkml:trace contextRef="#ctx0" brushRef="#br0" timeOffset="455056.2605">19930 15595 807 0,'0'-5'290'0,"1"-4"-222"16,10 14-106-16,-6 7-181 0</inkml:trace>
  <inkml:trace contextRef="#ctx0" brushRef="#br0" timeOffset="455289.3112">20060 15895 706 0,'11'12'352'0,"7"15"-101"15,-1-4-67-15,-7-4-74 16,-6-6-26-16,-1-6-35 16,-3-6-5-16,3-9-7 15,4-3-5-15,7-17-19 16,4-2-12-16,11 1-12 15,2 3-5-15,4 14-3 16,-2 11 1-16,-5 14 3 16,-5 11 3-16,-9 9 5 15,-4 4 4-15,-6 0 4 16,-2-5 54-16,-2-3-491 0</inkml:trace>
  <inkml:trace contextRef="#ctx0" brushRef="#br0" timeOffset="455867.125">20728 15928 313 0,'0'-6'170'0,"-1"-1"-26"0,-2-1-8 15,-2-1-10-15,-1 2-17 16,-1-6-27-16,-4 1-15 16,0-4-31-16,-1 1-10 15,-7 2-17-15,-4 1-2 16,-12 9 15-16,-6 3 9 16,6 10 25-16,5 8 1 0,14 12-17 15,11 5-6-15,17 7-14 16,11-2-1-16,25-8 6 15,9-3 3-15,6-22 5 16,-3-10 6-16,-10-26 29 16,-8-16 6-16,-23-15-2 31,-18-6-7-31,-27-2-36 0,-23 0-13 0,-25 6-12 16,1 10-2-16,3 16-2 15,15 16-4 1,33 30-7-16,11 10-3 0,33 18 1 15,17 8 3-15,34 3 6 16,19 3 6 0</inkml:trace>
  <inkml:trace contextRef="#ctx0" brushRef="#br0" timeOffset="461980.368">4348 16782 705 0,'0'3'290'16,"12"1"-146"-16,10 2-19 0,20 0-24 16,17 1-19-16,13-3-49 15,2-1-12-15,1-3-4 16,-13-4 10-16,-18-2-93 15,-10-1-97-15</inkml:trace>
  <inkml:trace contextRef="#ctx0" brushRef="#br0" timeOffset="462141.8503">4447 16928 468 0,'7'5'323'15,"3"5"-15"-15,25-6-85 0,13 3-31 0,21-5-59 16,9 3-29 0,-5-2-44-1,-8 4-11-15</inkml:trace>
  <inkml:trace contextRef="#ctx0" brushRef="#br0" timeOffset="462745.1874">5541 16945 731 0,'12'18'272'0,"8"12"-206"15,17 33-27 1,7 10 7-16,4 21-7 0,-3 5-2 0,-12-5-12 15,-10-7-2 1,-8-33 40-16,-4-19 5 16,-4-30 75-16,1-13 15 15,-4-24-15-15,-1-12-1 16,4-25-70-16,-5-15-14 16,0-24-14-16,-5-18-2 0,-9-30-5 15,-3-3-6 1,1 5-22-16,3 14-9 0,6 50-13 15,1 22-7-15,2 38-13 16,2 19-45-16,7 30-238 16</inkml:trace>
  <inkml:trace contextRef="#ctx0" brushRef="#br0" timeOffset="463278.2349">5926 16341 464 0,'-15'-3'185'0,"-14"-1"-103"0,7 2-3 15,9-2 7-15,13 3-13 16,10 1-9-16,27-2-45 0,17-1-9 16,43 3 20-1,33 3 16-15,46 7 1 16,31 6-2-16,37 7-12 16,20-1-16-16,34 0-7 15,8-5-2-15,31-9 45 16,7-8 12-16,16-5 14 15,1-2 4-15,-2 1-44 16,-8 4-16-16,-36 5-15 16,-16 3-2-16,-64 5-2 15,-34 2 5-15,-63 0-56 16,-34 1-52-16</inkml:trace>
  <inkml:trace contextRef="#ctx0" brushRef="#br0" timeOffset="463756.0318">11003 16478 709 0,'0'2'328'16,"0"1"-137"-1,0 24-94-15,1 8-37 0,1 16-3 16,2 6 1-16,3 8-16 16,0 0-4-16</inkml:trace>
  <inkml:trace contextRef="#ctx0" brushRef="#br0" timeOffset="464801.6418">6484 16722 772 0,'-3'-8'393'0,"-4"-8"-125"0,12 0-113 15,8-2-30-15,19-3-50 0,13 1-17 16,23 6-23-16,6 9-7 16,-2 16-17-16,-15 11-6 15,-35 16 1-15,-22 8 3 16,-45 7 5-16,-10 6-1 15,-17-2-2-15,1-8 0 16,18-20 0-16,9-9 1 16,25-16-3-16,8-4-10 15,24-4-5-15,14-2-1 16,25-5-2-16,13 2 7 0,16 3 0 16,-3-2 0-16,-6 4-155 15</inkml:trace>
  <inkml:trace contextRef="#ctx0" brushRef="#br0" timeOffset="465289.8634">7247 16988 321 0,'7'-4'234'0,"9"-1"37"0,3-4-63 15,-3-1-59-15,1-3-14 16,-3-5-10-16,-4-2 2 16,-2-5-2-16,-8-3-11 15,-4-1-30-15,-7-1-17 16,-20-1-28-16,-6 0-13 16,-16 9-21-16,-4 5-9 0,6 13-14 15,5 8-5 1,11 11-9-16,12 8-2 0,22 10 5 31,10 5 3-31,21 6 11 0,10-1 8 0,7-14 5 16,1-7 2-16,-2-18 8 15,0-7 6-15,-12-16 9 16,-6-10 2-16,-9-10-4 16,-7-7-4-16,-5-2-6 15,-5 0-1-15,-4 1-1 16,-5 3-2-16,0 16-11 15,1 7-9-15,0 22-12 16,0 15 2-16,0 18 9 16,4 10 8-16,4 20 8 15,4 7 0-15,8 8 1 16,-1-5 32-16</inkml:trace>
  <inkml:trace contextRef="#ctx0" brushRef="#br0" timeOffset="466126.5661">7851 16960 227 0,'2'-7'205'0,"6"-7"72"15,-5-1-25-15,-3-2-49 0,-5-2-18 16,-15-5-31-16,-2 2-17 16,-13 4-40-16,2 4-23 15,2 11-47-15,0 5-20 16,7 12-20-16,6 6-4 16,10 9 0-16,7-1 2 0,10 1 6 15,7-4 0-15,8-13 5 16,1-5 3-1,2-7 6-15,0-10 4 16,-6-2 1-16,-1-1-2 0,-4 0-7 16,-3 6-4-1,3 12-10-15,-2 9-4 0,-2 15 1 16,3 9 1 0,-5 7 12-16,-1-4 5 15,-11-3 9-15,-12-4 6 0,-7-10 11 16,-6-2 4-16,-7-15 6 15,-4-10-2-15,-6-13-10 16,6-3-24-16,15-4-90 16,11-1-80-16</inkml:trace>
  <inkml:trace contextRef="#ctx0" brushRef="#br0" timeOffset="466460.4703">8377 16787 603 0,'-15'-15'358'16,"-7"-12"-24"-1,-5 9-190-15,-10 4-38 16,2 11-57-16,-2 3-22 0,11 8-25 15,4 6-7 1,16 5-7-16,9 5 1 0,15 10 9 16,9 3 6-16,9 3 9 15,-2-1 2-15,-15-6 0 16,-10-5 0-16,-12-5 3 0,-12-5 2 16,-7-2 3-1,-3-10 1-15,-5-5-23 16,4-1-42-16,7-8-366 0</inkml:trace>
  <inkml:trace contextRef="#ctx0" brushRef="#br0" timeOffset="466795.3315">7832 16612 763 0,'2'-6'334'0,"3"-2"-163"15,13 1-98-15,7 5-26 0,14 2-20 16,7 5-6-16,-3 3 3 15,-6 2 1-15,-23 5 9 16,-13 1 2-16,-17 0 1 16,-1 1 2-1,2-4-16-15,7-2-7 0,16-4-11 16,8-2-1-16,23-4 0 16,11-1-11-1</inkml:trace>
  <inkml:trace contextRef="#ctx0" brushRef="#br0" timeOffset="467092.8495">8513 16755 770 0,'-2'-2'368'0,"-3"4"-170"0,4 5-74 16,2 14-68-16,2 12-27 16,0 11 4-16,-3 5-6 15,-1-2-10-15,-3-4 0 0,2-10 4 16,0-12-51-16</inkml:trace>
  <inkml:trace contextRef="#ctx0" brushRef="#br0" timeOffset="467234.922">8453 16632 938 0,'5'-2'333'15,"4"-6"-270"-15,5 9-201 16</inkml:trace>
  <inkml:trace contextRef="#ctx0" brushRef="#br0" timeOffset="467474.418">8686 16838 856 0,'1'25'418'0,"3"20"-159"16,-7-5-134-16,-2-2-48 15,2-11-44-15,1-8-11 16,5-8 3-16,3-9 2 16,8-13 0-16,3-9-1 15,6-11-11-15,2-6-5 0,0 6-10 16,-1 4-2-16,-3 11-6 16,0 13 6-16,-6 11 9 15,-4 8 6 1,-2 15 9-16,-3 3-4 15,0 1-4-15,0-5-8 0</inkml:trace>
  <inkml:trace contextRef="#ctx0" brushRef="#br0" timeOffset="467913.4634">9062 16749 617 0,'-9'-9'333'15,"-6"-12"-71"-15,5-1-69 16,14 4-85-16,10 0-25 16,13 2-30-16,8 3-10 15,9 10-15-15,3 4-4 16,-11 10-17-16,-7 5 0 0,-24 3 7 15,-10 1 3-15,-17 4 2 16,-9 0-2-16,-4 3-8 0,3-3-2 16,13-6-4-1,14 1-1-15,23-12-2 16,17-3 0-16,19-6-73 16</inkml:trace>
  <inkml:trace contextRef="#ctx0" brushRef="#br0" timeOffset="468417.6858">9468 16908 565 0,'-8'10'273'0,"-10"13"-91"15,8 6-55-15,16 7-39 16,8-3-17-16,17-4 1 16,7-2-4-16,6-11-4 15,0-3-2-15,-1-19-17 16,-3-6-5-16,-11-14-1 16,-7-15-1-16,-15-13-9 15,-9-10-6-15,-27-8-9 16,-11 2-4-16,-19 15 15 15,-3 7 5-15,11 22-1 16,9 11-4-16,24 16-25 16,9 8-7-16,24 13-1 0,16 3 6 15,29 11 7-15,14 2 1 16,4 0 3-16,-2-3-35 16</inkml:trace>
  <inkml:trace contextRef="#ctx0" brushRef="#br0" timeOffset="469297.9049">6443 17332 491 0,'-17'-2'210'0,"-18"-2"-95"0,17 4-14 15,33 5-15-15,15 1-13 16,57 7-43-16,33 0-2 15,47 1 23-15,53 1 12 16,60-3 13-16,21-2 8 16,65-4-20-16,17-3-13 0,29-3-12 15,7-1-9-15,-18 3-18 16,-32 0-5 0,-56 7 2-16,-41 0 1 0</inkml:trace>
  <inkml:trace contextRef="#ctx0" brushRef="#br0" timeOffset="470373.7372">7488 17815 667 0,'8'-7'316'0,"6"-10"-136"0,1 0-34 0,-5-4-55 15,-5-2-9-15,-12-2-2 31,-6 0 0-31,-14 6-20 0,-9 5-20 0,-4 14-32 16,-1 3-9 0,7 15-11-16,4 5-4 0,17 4 0 15,6 5 1-15,16 0 6 16,12-3 4 0,5-7 7-16,6-7 3 15,4-14 4-15,-9-5 3 16,0-12 3-16,-4 0-1 0,-9 1-2 15,1 1-4 1,-6 8-7-16,-1 1-5 0,-3 7-8 0,0 6-2 16,5 12 2-16,-1 5 4 15,0 13 9-15,-3 6 11 0,-13 3 24 32,-7-2 15-32,-15-6 17 15,-5-8-3-15,-4-12-15 16,-2-3-11-16,5-15-12 15,1-2 0-15,7-9-11 16,6-2-27-16,21-10-105 16,11-7-101-16</inkml:trace>
  <inkml:trace contextRef="#ctx0" brushRef="#br0" timeOffset="470718.1323">7947 17694 575 0,'-17'-8'310'0,"-24"-7"-61"15,3 6-99-15,5 5-87 16,3 4-20-16,12 9-26 15,7 2-6-15,20 12 4 16,11 5 0-16,17 8 3 16,6 3 2-16,-3-1 0 15,-8-1 1-15,-15-6 0 16,-10-5 7-16,-19-4 9 16,-6-7 2-16,-12-11 4 15,-3-5-5-15,5-11-9 16,1-4-33-16,15 0-120 15,10 0-158-15</inkml:trace>
  <inkml:trace contextRef="#ctx0" brushRef="#br0" timeOffset="470871.4894">8069 17736 596 0,'7'-1'392'0,"5"-4"-10"15,-1 11-219-15,-2 10-44 0,1 12-68 16,-5 8-8-16,-1 7-14 15,-1 1-5-15,-5-4 15 16,-1-5-65 0,-3-14-162-16</inkml:trace>
  <inkml:trace contextRef="#ctx0" brushRef="#br0" timeOffset="471002.0793">8045 17594 1109 0,'-2'-7'460'15,"1"-2"-288"-15,1 9-104 16,8 7-104-16,3 9-110 16</inkml:trace>
  <inkml:trace contextRef="#ctx0" brushRef="#br0" timeOffset="471273.8971">8268 17830 1018 0,'9'11'427'0,"15"15"-236"16,-3 1-34-16,-2 6-46 16,-3 1-31-1,-7-8-45-15,1-2-15 16,-5-17 0-16,-3-7 3 16,2-14-1-16,2-9-1 15,1-11-11-15,7-8-10 16,3 1-10-16,2 5-1 15,5 15-4-15,-2 9-2 16,-1 17 10-16,-4 8 3 0,-7 17 8 16,-1 8 7-16,-4 7-6 15,1 0 57-15</inkml:trace>
  <inkml:trace contextRef="#ctx0" brushRef="#br0" timeOffset="471811.6977">8783 17839 722 0,'-4'18'329'0,"-2"11"-162"0,11 7-43 15,9-1 0-15,10-5-23 16,9-1-11-16,-1-16-15 16,5-9-4-16,-1-17-14 15,-1-11-5-15,-6-17-5 16,-10-8-3-16,-19-6-12 15,-14-5-5-15,-23 5-10 16,-13 2-6-16,-1 9-8 16,0 7-5-16,11 13-13 15,14 13-8-15,11 18-7 16,15 11 3-16,24 13 10 16,5 8 8-16,21 1 9 15,13 1 0-15,27-8-31 0</inkml:trace>
  <inkml:trace contextRef="#ctx0" brushRef="#br0" timeOffset="478280.8729">11437 17223 569 0,'15'0'329'15,"10"-1"-52"-15,27-1-124 16,13 2-37-16,-1 0-58 16,1 2-22-16,-11-1-59 15,-8-1-67-15</inkml:trace>
  <inkml:trace contextRef="#ctx0" brushRef="#br0" timeOffset="478468.6113">11507 17323 756 0,'-1'2'355'0,"6"4"-114"16,10-4-24-16,33-2-36 0,11 0-23 15,20-7-58-15,4 2-29 0,-10 1-59 16,-3 1-84-1</inkml:trace>
  <inkml:trace contextRef="#ctx0" brushRef="#br0" timeOffset="479037.4371">12467 17080 570 0,'9'14'268'15,"6"17"-113"-15,18 24-33 0,7 14-8 16,-1 21-28-16,-4-2-11 16,-15-13-36-16,-2-12-8 15,-2-33-2-15,-2-11 6 16,-2-24 17-16,-7-12 2 16,-3-27-2-16,-1-13-7 15,-2-23-4-15,-5-14 9 16,-6-15 27-16,0-16 10 0,-6-11-13 15,0 7-16 1,-4 22-37-16,-2 24-12 16,0 42-12-16,4 11-8 0,10 25-15 15,7 8 33 1,23 14-186-16,13 11-346 0</inkml:trace>
  <inkml:trace contextRef="#ctx0" brushRef="#br0" timeOffset="479560.964">12623 16592 490 0,'-7'-2'208'16,"-4"-5"-68"-16,7 0-41 16,15-1-8-16,12-1 10 15,30-3-9-15,24 3 4 16,60 7 34-16,33 4 4 15,68 6-15-15,31 2-16 16,26 2-49-16,28-1-18 0,0-6-15 16,-19-5-2-16,-20-12-1 15,-39-7-1-15,-47-6-20 32,-11-4-48-32,-45 3-174 0,-18 6-272 15</inkml:trace>
  <inkml:trace contextRef="#ctx0" brushRef="#br0" timeOffset="480047.6066">15940 16555 735 0,'0'-4'377'0,"-1"-3"-117"16,0 4-110-16,1 5-36 16,0-2-54-16,0 0-22 0,5 29-22 15,15 48 0-15,-11-24-6 16,-3 5-7-16</inkml:trace>
  <inkml:trace contextRef="#ctx0" brushRef="#br0" timeOffset="480744.0778">12976 17225 585 0,'-7'-21'345'15,"-2"-18"-23"-15,16 0-188 0,9 0-30 16,20 9-29-16,6 5-19 15,8 22-25-15,4 8-17 16,-7 21-28-16,-8 10-4 16,-26 11 7-16,-15 7 5 15,-27 12 8-15,-17 3 5 16,-8-3 6-16,-2-10 0 16,9-20 2-1,12-12 2-15,24-19-3 16,11-5-6-16,24-5 9 0,15 0 0 15,14 5 3-15,2 0 3 16,-5 3 6-16,-1 4-60 16</inkml:trace>
  <inkml:trace contextRef="#ctx0" brushRef="#br0" timeOffset="481370.0197">13643 17461 530 0,'-3'-7'282'15,"-5"-12"-58"-15,-6-4-20 0,-9-4-37 16,-8-4-20-16,-13 6-38 15,0 4-27-15,0 15-45 16,5 10-19-16,10 15-33 16,4 10-7-16,18 9-5 15,7 1 2 1,17-2 15-16,9-9 8 0,10-13 11 16,5-14 6-16,-4-11 6 15,1-6 1-15,-7-20-12 16,-4-3-8-16,-9-16-9 15,3-1-3-15,-14-4 7 16,-2 0 4-16,-3 0 4 16,-8 0-2-16,1 16-1 15,2 9-3-15,-1 20-14 16,2 15-8-16,-3 15 4 16,2 12 4-16,3 21 18 0,6 3 14 15,10 13 8-15,5 3 3 16,-4 0-1-1,-4-2-1-15,-4-14-5 16,-6-7-1-16,6-20-55 0,0-8-150 16</inkml:trace>
  <inkml:trace contextRef="#ctx0" brushRef="#br0" timeOffset="482106.2242">14177 17443 538 0,'4'-7'296'0,"-1"-13"-45"15,-3 0-43 1,0-8-57-16,-5 1-31 0,-7-5-49 16,-8 2-14-16,-17 6-25 0,-4 1-11 15,-5 18-21 1,2 5-7-1,6 13-12-15,10 5-4 0,15 8-1 0,11 5 2 32,14 2 10-32,7-2 6 15,11-4 7-15,5-6 4 0,5-12 2 16,3-6 2-16,-9-11-2 16,-4-5-1-16,-17-6-1 15,-5-2 0-15,-4 4 0 16,-6 1 0-16,-1 7-9 15,0 4-8-15,-1 10-11 16,4 6-1-16,2 9 9 16,3 6 12-16,3 12 18 15,1 6 9-15,3 6 1 16,-6 0-2-16,-6-7 10 16,-8-5 7-16,-14-6 7 15,-3-5 5-15,-10-10-7 16,-5-4-3-16,2-13-1 15,4-7-4-15,12-8-103 16,12-5-182-16</inkml:trace>
  <inkml:trace contextRef="#ctx0" brushRef="#br0" timeOffset="482613.6063">14599 17260 440 0,'-10'-6'280'15,"-13"-1"3"-15,-10-3-78 16,-5 5-67-16,0 4-34 0,1 2-50 15,7 6-18 1,15 3-24-16,6 3-6 0,20 6-2 16,9 3 1-1,16 11 20-15,6 5 11 0,5 0 14 16,-6-1-1-16,-10 0-15 16,-12-7-7-16,-23-6-6 15,-11-6 4 1,-20-10 10-16,-2-5 3 0,-2-7-13 15,5-6-25 1,13-8-105-16,11 2-85 0</inkml:trace>
  <inkml:trace contextRef="#ctx0" brushRef="#br0" timeOffset="482793.9373">14676 17277 755 0,'5'8'347'0,"3"16"-161"16,-1 10-43 0,3 11-48-16,0 3-32 0,-6-1-27 15,2-5-5-15,-5-12-54 16,-2-10-72-16</inkml:trace>
  <inkml:trace contextRef="#ctx0" brushRef="#br0" timeOffset="482946.4758">14634 16984 1096 0,'-1'-6'442'16,"1"-2"-294"0,2 9-104-16,2 7-57 0,5 5-45 15,-1 2-358 1</inkml:trace>
  <inkml:trace contextRef="#ctx0" brushRef="#br0" timeOffset="483203.9578">14838 17292 596 0,'7'23'392'0,"4"17"-38"0,-3-2-132 16,-1-1-56 0,-3-11-80-1,-1-9-19-15,1-9-4 16,-4-7 7-16,5-8-2 15,1-4-9-15,8-14-26 16,4-5-15-16,8-3-15 16,4 2-5-16,3 11-11 15,-1 10-5-15,0 15-3 16,-1 7 1-16,-8 18 7 0,-5 4 8 16,-6 6 13-16,-8 1 6 15,-7-8 3-15,3-3 0 16,-6-12-61-16</inkml:trace>
  <inkml:trace contextRef="#ctx0" brushRef="#br0" timeOffset="483697.6719">15451 16951 568 0,'-20'12'299'16,"-23"22"-73"-16,2 14-73 0,12 20-86 15,10 6-15 1,20 16-20-16,9 2-7 0,19-3-1 16,5-10 1-16,6-27-3 15,2-9-44-15,-4-23-269 16</inkml:trace>
  <inkml:trace contextRef="#ctx0" brushRef="#br0" timeOffset="484036.9431">15654 17393 499 0,'-6'-4'320'0,"-1"0"16"15,-2 4-165-15,2 12-91 0,4 6-26 16,3 10-28-1,4 4-2-15,6-1 1 16,5 0 5-16,2-9 5 0,5-9 1 16,5-11 6-16,2-9 2 15,2-17-1 1,-5-6-4-16,-10-19-7 0,-8-9-6 16,-17-5-9-16,-12-5-6 15,-22 0-5-15,-5 5-4 16,-2 15-9-16,3 6-5 15,11 31-16-15,5 10-5 16,14 16-3-16,13 11 0 16,23 8 11-16,15 1 7 15,23 2 11-15,11 0 6 0,13-7-91 16,3-5-192-16</inkml:trace>
  <inkml:trace contextRef="#ctx0" brushRef="#br0" timeOffset="484326.7886">15862 16983 675 0,'14'1'354'16,"26"11"-92"-16,5 12-104 15,5 21-80-15,-1 9-9 16,-20 15-3-16,-10 7 3 16,-21 14-19-16,-19 0-10 15,-18-3-29-15,-11-13-46 0,7-22-209 16</inkml:trace>
  <inkml:trace contextRef="#ctx0" brushRef="#br0" timeOffset="485000.8989">16451 17525 1351 0,'2'0'593'15,"4"-1"-321"-15,-1 3-78 16,-5-2-114-16,0 0-38 16,0 0 49-16</inkml:trace>
  <inkml:trace contextRef="#ctx0" brushRef="#br0" timeOffset="515738.8486">17100 17475 573 0,'-12'-1'325'0,"-9"1"-75"16,5-13-60-16,-1-12-19 15,8-15-50-15,8-9-25 16,8-6-35-16,6 1-7 16,8 14-8-16,0 12-5 15,3 20-14-15,3 11-12 0,16 22-14 16,7 7-1-16,21 6 1 16,4 1 3-1,-1-8 3-15,-5-6 2 0,-19-11-2 16,-10-9-9-16,-16-11-18 15,-7-6-4-15,-19-9-2 16,-8-5 11-16,-10-5 12 16,0-2 3-16,1 6 0 15,8 4-2-15,8 16-20 16,8 6-2-16,15 9 1 16,6 7 3-16,9 1 25 15,-6 3 10-15,-11 1 24 16,-12 1 13-16,-17 4 12 15,-4-1-3-15,-5-7-16 16,-1-6-22-16,13-11-289 16</inkml:trace>
  <inkml:trace contextRef="#ctx0" brushRef="#br0" timeOffset="516285.0793">18150 17088 605 0,'8'-14'385'16,"4"-8"-45"-16,3 13-149 15,3 7-55-15,-2 19-69 0,-2 7-16 0,-6 14-18 16,-2 7-7-1,-2 3-11-15,3 2-4 16,8-6-2 0,6-7-1-16,9-13 1 15,7-9 2-15,6-16 6 16,-7-10 3-16,-4-14 5 0,-7-3 1 0,-10-7-7 16,-4-2-8-1,-4 0-8-15,-1-2-3 16,-6 11 0-16,1 5 0 15,-3 14-10-15,-3 9-5 16,0 11 3-16,1 9 2 0,5 6 11 16,5 2 6-1,3-1-3-15,1-1 1 0,3-3-61 16,-3 0-79-16</inkml:trace>
  <inkml:trace contextRef="#ctx0" brushRef="#br0" timeOffset="516518.0167">18710 17286 925 0,'-1'2'377'15,"-2"13"-237"1,1 6-28-16,2 7-41 15,2 6-19-15,1 6-24 0,1-4-9 16,-2 1-10-16,0-7 0 16,2-10-24-16,-2-3-31 15,0-9-124-15</inkml:trace>
  <inkml:trace contextRef="#ctx0" brushRef="#br0" timeOffset="516861.6786">18660 17389 973 0,'1'-8'417'0,"8"-8"-214"15,9 1-80-15,11 4-60 16,6 2-23-16,5 8-33 16,3 2-3-16,-9 6-4 15,-5 6-1-15,-15 5 0 16,-11 3-1-16,-8 1 2 15,-6 0 5-15,-7-6 4 16,-2-4 1-16,3-2-1 0,1-5-1 16,15-5-8-16,3 1-1 15,14-1-2-15,6 2-1 16,1 9 2-16,0 2 0 16,-9 10 0-16,-14 1 3 15,-15 1 7-15,-12 2 5 16,-12-9 10-16,1-6 4 0,6-12-1 15,3-8-14-15,14-12-104 16,5 3-170-16</inkml:trace>
  <inkml:trace contextRef="#ctx0" brushRef="#br0" timeOffset="517460.9868">18163 16880 823 0,'-6'0'135'15,"1"0"-22"1,5-3 76-16,0 2-33 0,8-2-61 16,23-1-35-16,88-5 3 15,-37 7-7 1,6 2-11-16,-6 2-6 16,-17-1-14-16,-9 3-3 0,-23-1-20 15,-11 0-25-15,-21-2-28 0,-6-4-19 16,-11-8-6-16,-2-6 20 15,1-7 21-15,2-1 18 16,7 1 27-16,5 6 7 16,8 8 11-16,4 5 0 15,9 8-2-15,6 6 6 0,-4 9 12 16,1 5 8-16,-11 8 7 16,-7 3-2-1,-10-1-16-15,-5-1-5 0,0-11-22 16,4-7-68-16</inkml:trace>
  <inkml:trace contextRef="#ctx0" brushRef="#br0" timeOffset="517838.1214">19199 17103 833 0,'0'0'396'0,"9"0"-143"15,12 0-82-15,25-5-90 16,12 5-9 0,6 1-29-1,-5-1-11-15,-13 8-22 16,-12-2-50-16,-9-2-146 15,-1 1-261-15</inkml:trace>
  <inkml:trace contextRef="#ctx0" brushRef="#br0" timeOffset="518011.2085">19203 17218 825 0,'-3'4'390'15,"7"4"-132"-15,12-1-61 16,29-3-32-16,11-2-15 16,10-3-44-16,-3-2-20 0,-14-4-74 15,-5 3-100 1</inkml:trace>
  <inkml:trace contextRef="#ctx0" brushRef="#br0" timeOffset="518486.3333">20263 16594 693 0,'-31'13'341'0,"-22"11"-128"0,-1 15-81 16,2 15-20-16,14 35-33 15,3 14-8-15,25 22-3 16,15 5 3-16,27-14 0 15,20-10-9-15,25-31-18 16,11-19 4-16,4-31-111 0</inkml:trace>
  <inkml:trace contextRef="#ctx0" brushRef="#br0" timeOffset="519087.1505">20393 17030 748 0,'-3'0'330'0,"0"9"-168"16,7 14-57-16,11 24-59 15,7 11 3-15,7 14 5 16,-3 0-3-16,2-9-9 15,-3-13-5 1,0-18 7-16,-5-16 18 0,-1-26 32 16,-3-9 10-16,-5-28-3 15,3-12-16-15,-4-17-29 16,-6-8-9 0,-7-22-13-16,-9-16-3 0,-5 4-14 15,1 2-10 1,5 40-57-16,8 24-59 0,9 29-303 15</inkml:trace>
  <inkml:trace contextRef="#ctx0" brushRef="#br0" timeOffset="519505.3742">20602 16629 583 0,'-1'1'254'16,"3"4"-117"-16,14-2-40 16,32 1-42-16,22-1-12 0,42-3-5 15,13-1 24-15,52-6 35 16,13-1 8-16,27-1-19 15,2 1-22-15,-37 4-71 16,-23 2-30-16,-51 2-46 16,-20 3-110-16</inkml:trace>
  <inkml:trace contextRef="#ctx0" brushRef="#br0" timeOffset="519866.3653">22306 16593 637 0,'6'-6'288'16,"3"-7"-106"-16,0 3-51 0,-1 5-21 16,0 3-8-16,-3 9-36 15,3 5-15-15,-1 12-7 16,-5 6-1-16,5 13-2 15,-4 3-4-15,-6 13 3 16,6 2-73-16</inkml:trace>
  <inkml:trace contextRef="#ctx0" brushRef="#br0" timeOffset="520735.6804">20827 17164 748 0,'-4'-9'349'0,"0"-13"-167"16,6 1-61-16,20-5-63 15,8-2-15-15,8 6 1 16,5 2-2-16,-4 18-16 16,-6 10-15-16,-12 16-12 15,-16 9 0-15,-24 7 5 16,-10 5 3-16,-10 2 2 0,1 5-1 16,13-4-2-1,9-5 0-15,16-12-2 0,5-8 2 16,16-13 7-16,3-8 3 15,10-3 3-15,2-2-2 16,-4 3-43 0,-1 0-92-16</inkml:trace>
  <inkml:trace contextRef="#ctx0" brushRef="#br0" timeOffset="521225.9852">21274 17376 409 0,'5'-6'265'0,"5"-10"-5"16,-4 0-28-16,-3-1-61 0,-3-2-28 15,-8 0-40-15,-3 0-17 16,-9 3-32-16,-5 3-17 15,-5 11-28-15,-2 3-9 16,-1 11-13-16,8 5-7 16,9 6-2-16,7 4 0 15,14 4 5-15,6-4 4 16,9-4 8 0,4-8 3-16,3-13 4 0,2-8 3 0,0-16-4 15,-1-5-3-15,-9-11-6 16,-3-2-2-16,-5-5 3 31,-3-1 4-31,-8-6 4 0,-4 0 5 0,-7-3 11 16,-3 4 3-16,2 15 6 15,1 9-3-15,4 26-18 16,0 7-5-16,2 24-9 16,4 10 1-16,6 12 9 15,1-10 2 1,-3-20 0-16,1 0 3 0,12 69-23 15,-1-2-90-15</inkml:trace>
  <inkml:trace contextRef="#ctx0" brushRef="#br0" timeOffset="521777.8919">21558 17444 537 0,'3'-9'299'15,"3"-5"-71"1,0-4-84-16,0-1-29 16,-4 0-33-16,-2-3-11 0,-10 3-17 0,-9 0-5 15,-11 4-19-15,-1 5-9 16,0 10-12 0,0 8-6-1,10 11-7-15,-1 4-3 16,13 6 1-16,11 2 1 15,11-2 4-15,6-2 1 16,13-11 6-16,-4-5 2 16,2-11 4-16,-1-7 0 0,-9-5 2 15,-5 1 1-15,-4 3 19 16,-4 0 13-16,-2 9 6 16,-1 5 1-16,-2 9-20 15,-1 9-13-15,-1 10-8 16,-1 5-4-16,-6 2-1 15,-6-2-1-15,-10 0 9 16,-7-2 7-16,-3-7 8 16,-3 0 5-16,-6-17 2 15,2-7-4-15,-6-14-33 16,5-12-59-16,15-13-166 16</inkml:trace>
  <inkml:trace contextRef="#ctx0" brushRef="#br0" timeOffset="522214.9584">21896 17231 530 0,'-12'-4'288'0,"-11"1"-53"0,-2 3-54 16,-3 2-70-16,4 5-22 15,9 6-33 1,6 3-3-16,15 7 6 0,13 3-10 16,10 4-16-16,5 2-5 15,-1 0-12-15,-8-2-1 0,-16-4 3 16,-5-3 3-16,-20-8 6 16,-10-4 3-16,-13-4 1 15,-8-7 3 1,9-6-76-16,7 0-64 0</inkml:trace>
  <inkml:trace contextRef="#ctx0" brushRef="#br0" timeOffset="522429.2905">21975 17305 622 0,'-1'10'294'0,"3"19"-108"0,-1 5-12 16,4 10-54-16,0 2-27 15,-5-7-48 1,1-10-24-16,2-13-107 0,0-9-140 16</inkml:trace>
  <inkml:trace contextRef="#ctx0" brushRef="#br0" timeOffset="522562.3174">21922 17019 869 0,'1'0'373'0,"2"-2"-202"0,0 6-96 0,-3-4-74 16,0 0-103-16</inkml:trace>
  <inkml:trace contextRef="#ctx0" brushRef="#br0" timeOffset="522864.102">22039 17306 882 0,'5'10'399'0,"6"9"-162"0,3 1-79 16,3 2-60-16,0-2-26 15,-1-3-42-15,-3-1-9 16,-6-3-5-16,-3-4 2 15,-4-5 8 1,-1-2 2-16,1-3 3 0,0 0 1 16,0-1-4-16,0 1-5 0,3-11-5 15,14-35-5-15,-2 26-7 16,2-1-4-16,4 3 0 31,-3 8-2-31,2 11 2 16,-3 7 2-16,-4 16-1 15,-5 3 2-15,-7 8 0 16,-1 3-5-16,1-10-172 16</inkml:trace>
  <inkml:trace contextRef="#ctx0" brushRef="#br0" timeOffset="523251.1861">22458 17346 991 0,'-4'16'393'0,"-4"14"-264"15,6 2-31-15,6-5-36 16,4-4-21-16,9-10-13 15,0-10 3-15,1-14 7 16,-1-11 1-16,-7-17-8 16,0-6-6-16,-10-8-13 15,-8-3-2-15,-20-1-6 16,-8-3 0-16,-15 0 0 16,-4-1-2-16,3 14 15 15,4 12 7-15,13 20 14 16,10 15 0-16,18 18-14 0,12 9-7 15,27 6-15 1,12 3 2-16,20-6 1 0,5-4 9 16,4-3 158-1</inkml:trace>
  <inkml:trace contextRef="#ctx0" brushRef="#br0" timeOffset="523599.1997">22681 16529 976 0,'47'27'391'0,"27"17"-247"0,6 20-40 16,-1 21 14-16,-28 20 5 15,-19 9-11-15,-39 14-33 31,-16 0-19-31,-20-16-52 0,1-11-79 16</inkml:trace>
  <inkml:trace contextRef="#ctx0" brushRef="#br0" timeOffset="524036.7983">23241 17207 1105 0,'6'-2'436'0,"4"1"-257"16,5 2-134-16,-2 3-60 16</inkml:trace>
  <inkml:trace contextRef="#ctx0" brushRef="#br0" timeOffset="524375.6874">23601 17087 794 0,'0'1'352'15,"5"5"-147"1,2 4-70-16,3 12-26 0,-2 7-10 16,-8 13-31-16,-4 8-16 15,-5 6-27-15,1-1-7 16,8-14-4-16,6-5 0 15,10-19 2-15,8-9 1 16,8-8 6-16,3-9-37 0,-3-13-257 16</inkml:trace>
  <inkml:trace contextRef="#ctx0" brushRef="#br0" timeOffset="524551.1656">23564 16955 803 0,'3'-2'463'0,"8"2"-15"0,-1-1-294 16,3 1-102-16,2 2-82 16</inkml:trace>
  <inkml:trace contextRef="#ctx0" brushRef="#br0" timeOffset="525154.1734">23281 16526 624 0,'-3'0'355'0,"2"-2"-96"16,10 2-80-16,17 0-91 15,21 1-44-15,26 0-10 16,9 3-5-16,17-2-6 15,-10 2-1-15,-25-1-4 16,-15 1 1-16,-30-4 1 16,-10 0-4-16,-14-3-6 15,-10-4-2-15,-4-3-4 0,-9-6 1 16,0-3 0-16,8-1 0 16,6 1-5-16,10 5-4 15,18 7-6-15,7 6-3 16,8 10 3-16,2 6 3 15,-5 10 10-15,-5 3 16 16,-8 4 38-16,-8-1 20 16,-11 0 32-16,-7-5-2 0,-12-4-29 15,3-2-18 1,-5-5-31-16,-2 0-67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9:50:0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15791 2263 576 0,'-9'8'302'0,"-9"4"-74"0,7-2-68 0,11-11-77 15,5-11-23-15,20-11-28 16,10-15-10-16,34-17-2 16,15-8 8-16,29-22 3 0,-13 22 2 15,-50 32-2 1,1 0-7-16,141-87-4 16,-9 13 1-16,-30 31 1 0,-96 53 1 0,-21 11-4 15,-7 1-7-15,-10 4-99 16,-2 1-96-16</inkml:trace>
  <inkml:trace contextRef="#ctx0" brushRef="#br0" timeOffset="424.0037">15828 2027 686 0,'0'2'277'0,"-5"6"-151"16,-3 8-33-16,-10 15 2 16,-6 9-9-16,-6 10-31 0,2 6-9 15,17-28-19 1,5-13 0-1,1 0-4-15,-9 35 4 0,20-23 23 16,9-14 8-16,25-28 15 16,8-4-2-16,14-4-24 0,4-1-14 15,-10 7-47-15,-2 4-106 0</inkml:trace>
  <inkml:trace contextRef="#ctx0" brushRef="#br0" timeOffset="942.602">17354 1081 792 0,'4'-7'388'0,"2"-2"-134"0,-1 6-64 0,-3 11-57 15,-2 9-17-15,-7 19-30 16,-3 4-13-1,-3 26-29-15,1 7-15 16,12-4-10-16,5-4-5 16,14-18-5-16,7-15-2 15,5-10 0-15,3-8 1 0,1-13 1 16,-7-1-19-16,-5-9-99 16,-8-3-94-16</inkml:trace>
  <inkml:trace contextRef="#ctx0" brushRef="#br0" timeOffset="1124.5203">17243 1345 899 0,'-3'-1'428'0,"1"0"-174"0,8-1-79 15,-6 1-83-15,30-3-19 16,53-9-19-16,-26 7-18 15,3-5-9-15,-8 3-62 16,-7 4-280-16</inkml:trace>
  <inkml:trace contextRef="#ctx0" brushRef="#br0" timeOffset="1362.1081">17729 1295 886 0,'6'-5'414'0,"8"-5"-144"16,10-1-134-16,12 3-68 15,3 2-17-15,7 2-24 16,-3 4-10-16,-8-1-82 15,0 1-113-15</inkml:trace>
  <inkml:trace contextRef="#ctx0" brushRef="#br0" timeOffset="1567.1446">17749 1427 818 0,'3'1'395'0,"9"-1"-119"16,7-1-98-16,17 0-68 16,3-2-25-16,10 0-43 15,-4 3-14-15,-5 3-114 16,-5-1-136-16</inkml:trace>
  <inkml:trace contextRef="#ctx0" brushRef="#br0" timeOffset="1943.7069">18514 1184 618 0,'-11'-9'384'16,"-11"-7"-29"-16,-17 4-135 15,-3 4-27-15,-11 8-60 16,-3 5-29-16,7 12-57 16,7 7-24-16,14 10-29 15,11 5-5-15,20 8-1 16,10 4 0-16,19-7 8 15,11-11 1-15,15-15 8 16,13-13 5-16,-7-20 7 16,-3-7 3-16,-21-18 5 15,-12-5 2-15,-18-2-1 16,-10-1-2-16,-16 10-66 16,-13 6-74-16</inkml:trace>
  <inkml:trace contextRef="#ctx0" brushRef="#br0" timeOffset="2607.5057">18445 1156 550 0,'-3'-2'345'0,"-9"2"11"0,-8 6-69 16,-15 17-82-16,-8 8-38 15,-5 20-80-15,2 3-28 16,13-5-38-16,9-4-1 15,21-25-204-15</inkml:trace>
  <inkml:trace contextRef="#ctx0" brushRef="#br0" timeOffset="3497.6105">17884 598 535 0,'-65'-1'253'0,"-41"-1"-95"0,-22 23-46 16,-7 19-2-16,4 34-17 15,0 15-21 1,18 33-30-16,15 20-13 0,36 25-13 16,21 11 1-16,53 14-6 0,30-14-4 15,39-29 5-15,22-17 2 16,43-52 13-16,13-23 9 15,44-54 0 1,13-29 0-16,18-49-6 16,-2-31-3-16,-20-40 2 15,-9-11 16-15,-56-38 14 0,-25-2 0 16,-78-12-6-16,-50 0-12 16,-105 37-19-16,-41 31-2 0,-81 71-8 15,-26 32-8-15,-10 57-45 31,-10 14-94-31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7:35:25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18556 4638 536 0,'-6'-2'287'0,"0"-4"-83"0,12 5-81 16,11 1-2-16,26-3-27 15,13 3 21-15,40 0-11 16,10-1-6-16,28-1-5 0,10 1-22 16,4 0-24-16,5 0-13 15,-14-3-16 1,-12-1-2-16,-26 0 0 0,-17-2 0 31,-35 3 1-31,-11-1-1 0,-19-1 2 16,-9 0 1-16,-4 1 0 15,-6-1-2-15,-4 0-10 0,-2 0-5 0,-3 0-8 32,1 6-5-32,-2-2-2 0,1 2-2 0,-11-2 1 15,-3-3 3-15,-5-1 6 16,-2-5 5-1,5-4 4-15,3-3 1 16,11 1-7 0,4 0-12-16,15 8-18 15,10 3-2-15,12 10-1 16,6 6 8-16,1 9 14 16,-1 2 4-16,-8 1 9 15,-6 0 3-15,-14-5 13 16,-9 0 8-16,-13-3 11 0,-4 0 0 15,-3-1-7-15,3-4-9 16,2 0-74-16,3-1-134 16</inkml:trace>
  <inkml:trace contextRef="#ctx0" brushRef="#br0" timeOffset="520.5861">20736 4487 662 0,'2'-7'332'0,"0"-7"-104"15,0-3-75-15,0 1-13 16,-3-3-21-16,-3 0-12 16,-7-1-24-16,-8 2-12 15,-6 2-37-15,-5 5-19 16,-7 11-25-16,-3 6-7 16,2 12 1-16,4 9 5 15,14 6 3-15,7 5 1 16,9-5 5-16,9-3 1 15,17-8 4 1,6-12 2-16,8-4 4 0,2-6 2 16,-4-11 6-16,-3 0 3 15,-3-11 1-15,-4-2-1 16,-6-3 10-16,-3-1-3 0,-8 11-1 16,-4 1 1-1,-3 14-19-15,1 7-5 0,2 13-4 16,4 0-5-1,9 10 2-15,4-3 4 0,5-3 2 16,-1 0 1-16,-5-12 9 16,-3-4-73-16,-8-6-289 15</inkml:trace>
  <inkml:trace contextRef="#ctx0" brushRef="#br0" timeOffset="935.0793">20362 4082 656 0,'-2'-1'318'15,"2"0"-128"-15,9 0-61 16,17 1-60-16,9 3-1 15,24-2 25-15,10 2 3 16,13-1-10-16,1 2-21 16,-13 0-37-16,-11 2-10 15,-24 0 0-15,-10-5 1 16,-14-1 4-16,-4 0-1 16,-11-7-2-16,-4 2-3 15,-2-4-6-15,-1-4-2 16,4 3-5-16,3 0-5 15,5 3-12-15,7 3-2 0,2 4-3 16,3 1 1-16,-1 6 8 16,-4 1 4-16,-8 6 12 15,-3-2 8-15,-7 2 3 16,-2-1-1-16,5 1-80 16,3 2-218-16</inkml:trace>
  <inkml:trace contextRef="#ctx0" brushRef="#br0" timeOffset="1327.8409">20970 4531 952 0,'0'0'388'0,"0"7"-232"15,7 0-39-15,10 9-56 0,12 6-4 16,12 5-20-16,4 4-11 16,0-1-8-16,-4-1-2 15,-9-6 2-15,-6-2 1 16,-9-8-1-16,-4-3-21 16,-8-8-176-16,0-5-198 15</inkml:trace>
  <inkml:trace contextRef="#ctx0" brushRef="#br0" timeOffset="1522.0792">21244 4547 583 0,'-2'-5'396'15,"-3"1"9"-15,0 4-144 0,-4 0-130 16,-1 8-45 0,-7 4-40-16,-3 5-8 15,-9 3-13-15,-3 6-4 0,-2 0-8 16,-1 0-2-16,11-3-1 15,8-4 1 1,11-7 1-16,2-5 0 0,4-4-1 16,-1-2-47-1</inkml:trace>
  <inkml:trace contextRef="#ctx0" brushRef="#br0" timeOffset="11793.6264">1838 9238 697 0,'2'-4'351'0,"-2"0"-104"0,0 0-76 16,-1 4-88-16,0 0-30 15,0 0-41-15,-7 22-7 0,-18 51-5 16,10-21 0-16,-7 10 9 15,-2 3 3 1,2-8 6-16,4-5 2 0,2-15-2 16,3-7 3-16,5-14 7 15,4-7 10-15,3-11 13 32,3-6-1-32,11-12-8 0,-1-7-12 0,14-8-19 15,0-10-3 1,4-4-2-1,-2-3 1-15,-1-8 0 0,-3 6 0 16,-8 1 3-16,0 6-1 16,-6 14 18-16,-2 4 0 0,-5 7-3 15,-1 8 3 1,-2 11-28-16,0 4-10 16,2 16-5-16,3 7-7 15,12 12 5-15,3 11 6 16,16 14 5-16,1-1 3 0,-1 2 4 15,-2-5 4-15,-14-10 2 16,-1-7 1-16,-9-10 1 16,-3-4 0-16,-2-8 3 15,1-3-39-15,-6-12-123 16,-5-3-163-16</inkml:trace>
  <inkml:trace contextRef="#ctx0" brushRef="#br0" timeOffset="11968.1567">1755 9581 572 0,'9'-3'371'0,"5"-3"21"16,16-3-198-16,10 1-32 16,16 1-59-16,4 1-27 15,-4 5-41-15,-6-1-42 16,-13 5-233-16</inkml:trace>
  <inkml:trace contextRef="#ctx0" brushRef="#br0" timeOffset="12362.077">2431 9662 1053 0,'3'0'558'16,"-2"-2"-106"-16,6 2-203 0,-7-1-50 15,0 0-60 1,0-1-47-16,0 1-48 0,0 0-13 16,0 0-19-16</inkml:trace>
  <inkml:trace contextRef="#ctx0" brushRef="#br0" timeOffset="15047.0036">2622 9215 447 0,'-6'1'254'0,"-4"4"-43"0,8-1-60 0,12 3-44 15,14 0 3 1,31-7 5-16,17 0-2 15,26-8-32-15,2 0-21 16,-1 0-31-16,-9 1-6 16,-21 2-8-16,-10 3 1 15,-26 3-8-15,-13 4-30 16,-20 5-109-16,-11 1-98 0</inkml:trace>
  <inkml:trace contextRef="#ctx0" brushRef="#br0" timeOffset="15212.9672">3091 9268 321 0,'-3'1'216'0,"-4"9"0"16,-4 4-45-16,9 13-57 15,0 7-21-15,0 11-18 16,2 1-5-16,-2-1-20 16,0 2-3-16,2-13-15 15,-1-2-6-15,1-7-3 16,6-6-53-16</inkml:trace>
  <inkml:trace contextRef="#ctx0" brushRef="#br0" timeOffset="15571.8826">3497 9554 721 0,'-1'-7'363'0,"-11"-9"-112"16,1 0-54-16,-8 5-90 16,-7 3-36-16,-1 7-59 15,1 4-19-15,2 12-20 16,7 6 0-16,14 8 3 15,5-1 5-15,19-4 9 16,6-2 4-16,11-9 8 16,0-7 7-16,-7-10 14 15,-5-7 6-15,-14-10 38 16,-8 3 7-16,-10-1-10 16,-15-2-7-16,-12 6-78 15,2 0-88-15</inkml:trace>
  <inkml:trace contextRef="#ctx0" brushRef="#br0" timeOffset="21266.5967">4004 9508 589 0,'6'-10'341'16,"6"-8"-35"-1,8-2-126-15,9-1-16 0,5 7-41 16,-2 8-26-16,-7 14-50 16,-8 8-16-16,-15 11-8 15,-7 1-1-15,-12 6-1 16,-2-1-4-16,5-5-8 16,4-5-2-16,9-10-6 15,1-4-3-15,5-7-3 16,4-2 0-16,8-8 2 15,0-7 3-15,9-2 1 16,-6-5 0-16,5-2 0 16,3 1-1-16,-1-3 3 15,-2 1 2-15,-11 7 5 16,-9 1-4-16,-16 12-17 0,-6 10-7 16,-8 12-10-1,2 7-1-15,8 8 10 16,7-4 1-16,12-1 2 0,8-4 2 15,14-10 7-15,8 1 5 0,12-13 5 16,-6-5 5 0,-3-9 9-1,-8-4 2-15,-8-5 1 0,-4-3-1 16,-12-1-5-16,0 1-3 16,-5 6 7-16,2 8 1 15,1 11-7-15,-4 7-3 16,-6 4-12-16,2 7-1 15,2 7 1-15,-1-2 2 16,6 1 0-16,-1-4-1 16,1-8-28-16,11 2-71 0</inkml:trace>
  <inkml:trace contextRef="#ctx0" brushRef="#br0" timeOffset="21706.7613">4739 9253 1152 0,'1'-6'494'15,"-1"0"-297"-15,1 9-84 0,-1 7-91 16,11 74-18-16,1-4 2 16,-2 5 1-16,-3 5-1 15,-4-8 0-15,-6-4 1 16,0-2 1-16,-3-21-11 16,-1-9-20-16,3-27-64 15,-6-13-44-15,2-16-235 16</inkml:trace>
  <inkml:trace contextRef="#ctx0" brushRef="#br0" timeOffset="21998.9067">4721 9279 773 0,'13'-9'369'0,"9"-7"-138"16,10 8-115-16,9 6-31 15,-9 9-34-15,-5 3-12 0,-20 11-11 16,-11 2-4-1,-19 6 0-15,-5 1-1 16,-1-7-21-16,6-6-18 16,19-8-50-16,7-5-9 0,25-4 4 15,4 0 13 1,8 4 37-16,0 9 3 0,-12 10 6 16,-6 6 13-16,-19 0 39 15,-9 1 12 1,-21-5 12-16,-7-5-5 0,-3-4-27 15,0-5 4-15,13-8-167 16,10-3-291-16</inkml:trace>
  <inkml:trace contextRef="#ctx0" brushRef="#br0" timeOffset="22600.6408">5359 9230 1385 0,'1'-2'544'0,"7"2"-383"0,-2 2-76 16,10 11-95-16,0 2-101 15</inkml:trace>
  <inkml:trace contextRef="#ctx0" brushRef="#br0" timeOffset="25153.6112">5204 9477 388 0,'0'-7'273'0,"0"-7"10"16,-1 0-88-16,0 2-23 15,-1 3-27-15,-1 6-20 16,1 5-64-16,-1 5-27 0,0 10-46 16,-1 6-13-1,4 7 6-15,2 3 2 16,4-7 6-16,7-6 3 16,7-8 7-16,4-4 4 15,9-10 11-15,-2-2 7 16,-3-11 11-16,-8-3 5 15,-9-1 10-15,-4-1 2 16,-10 4-10-16,3 2-8 16,-1 11-32-16,-6 4-16 15,3 13-12-15,-4 2 0 16,5 9 7-16,8 1 5 16,12-3 8-16,6-6 3 15,6-11 6-15,1-4 1 0,-1-8 45 16,-1-4 26-16,-11-8 27 15,-6 0 7-15,-7-8-33 16,-4-1-24-16,-1 4-30 16,-1 0-14-16,2 10-111 15,-1-1-119-15</inkml:trace>
  <inkml:trace contextRef="#ctx0" brushRef="#br0" timeOffset="25621.8224">5649 9380 892 0,'10'-1'358'0,"0"-3"-195"15,15 4-112-15,5-1-12 0,7 1-3 16,2 0-4-16,-5 0-16 15,-4 0 0-15,-9 1 3 16,-9-1 0-16,-6 0 6 16,-6-1-1-16,-14 0-12 15,-2 4-5-15,-7 10-15 16,-4 4-6-16,1 12-1 16,4 0 0-16,5-3 2 15,9 4-1-15,11-5 4 16,8-5 4-16,12-4 7 15,4-5 12-15,2-11 19 16,0 0 8-16,-7-8 7 16,-6-3-4-16,-1-1-12 15,-1-1-5-15,-5 3-6 16,-1-8 2-16,-1 7 0 16,-2 2 0-16,-5 2 4 0,-5 7-6 15,-2 9-7-15,0 1-4 16,5 15-13-16,1-6-1 15,2-2 14-15,3 1-72 16,6-10-274 0</inkml:trace>
  <inkml:trace contextRef="#ctx0" brushRef="#br0" timeOffset="25940.7644">6275 9515 376 0,'3'-7'255'0,"-1"-6"25"16,-3 0-33-16,-7 4-58 15,-4 5-32-15,-6 1-71 16,-2 3-32 0,2 7-46-16,-2 3-14 0,9 8-15 15,3-1-3-15,6 4-5 16,7-3 2-16,10-3 13 0,5-2 16 15,6-8 42-15,3-2 22 16,-1-6 30-16,-3-7 14 16,-9 1 17-16,-6-5-6 15,-10-1-19-15,-6-1-23 16,-13-6-43 0,2 1-47-16,0 1-253 15</inkml:trace>
  <inkml:trace contextRef="#ctx0" brushRef="#br0" timeOffset="26950.4919">7239 9404 561 0,'-8'-2'297'16,"-16"-4"-82"-16,-4 6-72 15,-4 3-82-15,-1 2-25 0,9 4-29 16,6 2-14-16,15 1-22 15,6 1-4-15,15 3 4 16,7-6 9-16,8-2 17 16,3-1 5-16,-4-7 9 15,-2 0 5-15,-14-1 15 16,-7-1 17-16,-12-2 4 16,-11 4-7-16,-15 4-19 15,-3 4-19-15,-3 8-9 16,2-1-1-16,12 0-4 15,4 1-5-15,14-2-6 16,4-1 1-16,14-3 12 16,2-2 9-16,8-8 20 15,4 0 8-15,2-3 10 16,4-3 0-16,-6-7-3 16,-3 2-5-16,-6-10-10 15,-6 4-5-15,-2 3-8 16,-4 2-7-16,-2 11-18 15,-1 1-7-15,-5 12-2 0,2 4 4 16,-2 2 13-16,0 5 5 16,4-5 3-16,-3-1 3 15,2-4 4-15,-1-10 6 0,-2-4 12 16,3-6 2 0,-3 6-2-16,0-8-6 15,9-47-15-15,-4 25-6 16,10 7-13-16,0 2-6 15,9 8 6-15,3 7 7 16,-2 7 20-16,0 7 9 0,-10 4 4 16,-3 5 3-16,-9 6-1 15,-3-2-1-15,-8 6-2 16,-2-2-6-16,4-2-10 16,2 0 9-16,11-6-130 15,9-4-134-15</inkml:trace>
  <inkml:trace contextRef="#ctx0" brushRef="#br0" timeOffset="27118.2591">7688 9480 445 0,'4'5'289'0,"1"3"0"0,1 7-78 15,-3 7-86 1,-1 1-29-16,4 3-43 0,-1 1-17 15,5-4-14-15,5-4-75 16</inkml:trace>
  <inkml:trace contextRef="#ctx0" brushRef="#br0" timeOffset="27703.398">7929 9447 624 0,'5'1'254'0,"9"2"-125"15,10 3-22-15,8-1-10 16,1-3-14-16,-2-2-40 16,-9 0-15-16,-8-1-5 15,-4 0 2-15,-12 2 3 16,-4 2-1-16,-11 1-3 15,-7-1-2-15,-2 2-10 16,2-2-4-16,8 5-12 16,6 3-8-16,5 6-6 15,5 3 0-15,2 5 6 16,4 3 4-16,8-4 8 0,4-1 1 16,10-7 8-16,9-9 1 15,11-4-6-15,4-6-25 16,3-7-26-16,-6-2-5 15,-11-8 7-15,-2 3 25 16,-10 0 47-16,1 0 24 16,-5 7 28-16,-7 3 14 15,-7 5 1-15,-6 6-9 16,-7 5-5-16,-6 2-11 16,-8 5-20-16,0-2-9 15,-2-5-18-15,0-3-1 16,4-6-2-16,0-3-2 0,1-5-7 15,1-5-4-15,1-4-10 16,3 4-7-16,10 2-14 16,4 2-7-16,9 5-3 15,2 3 11-15,3 1 22 16,3 8 14-16,4 15 15 16,-2-1-2-16,3 8-6 15,1-1-2-15,-3-8-257 0</inkml:trace>
  <inkml:trace contextRef="#ctx0" brushRef="#br0" timeOffset="28208.5588">8527 9550 662 0,'13'4'304'0,"21"13"-109"16,5 3-104-16,10 15-17 0,2 8-4 0,-18 3-5 31,-11 6-6-31,-22 6-15 0,-12-2-9 16,-14-3-25-1,-3-11-20-15,-7-21-23 0,3-15-4 0,2-19 9 16,5-9 17-16,11-19 20 16,8-6 6-1,20-9 21 1,13-3 13-16,13 6 15 16,6 5 0-16,-6 15-19 0,-5 9-13 15,-16 13-50-15,-7 7-82 16</inkml:trace>
  <inkml:trace contextRef="#ctx0" brushRef="#br0" timeOffset="28380.5979">8823 9527 790 0,'0'-2'458'0,"4"2"-38"16,3 3-205-16,6 14-126 15,5 8-22-15,5 12-23 16,7 10-6-16,6 10-19 15,2 4-6-15,-5-2-79 16,-8-5-82-16,-6-21-389 16</inkml:trace>
  <inkml:trace contextRef="#ctx0" brushRef="#br0" timeOffset="28546.6094">9105 9481 1105 0,'-18'14'447'16,"-22"19"-285"-16,-3 7-45 16,12-5-60-1,16-17-18 1,0 0-25-16,-39 55-50 0,12 1-449 0</inkml:trace>
  <inkml:trace contextRef="#ctx0" brushRef="#br0" timeOffset="28831.0994">9186 9519 965 0,'-4'-4'464'0,"-4"-7"-174"16,1 9-93-16,6 2-120 15,1 7-37-15,9 4-40 16,5 2-6-16,9 6 16 16,2-3 6-16,3 0 17 15,-1-5 4-15,-5-5 5 16,-1-7 1-16,-6-5-8 0,-1-1-3 16,-1-2-19-1,-2 3-62-15,-4-5-276 0</inkml:trace>
  <inkml:trace contextRef="#ctx0" brushRef="#br0" timeOffset="28940.841">9312 9288 942 0,'-3'-5'464'0,"0"-5"-170"0,3 5-204 16,7 4-36-16,2 4-475 15</inkml:trace>
  <inkml:trace contextRef="#ctx0" brushRef="#br0" timeOffset="29158.7845">9493 9502 933 0,'8'9'427'0,"7"5"-206"16,9 4-120-16,3 1-49 15,-1 0-33-15,-3 0-1 16,-8-4 29-1,-1-5 20-15,-3-9 49 0,-1-1 17 16,3-6-12-16,-2-6-15 0,2-4-51 31,1 3-18-31,-4-4-62 0,-1 3-98 16</inkml:trace>
  <inkml:trace contextRef="#ctx0" brushRef="#br0" timeOffset="29570.2809">10034 9425 708 0,'-12'-8'347'16,"-13"-10"-123"-16,-1 6-63 0,7 7-79 15,3 5-25 1,8 8-38-16,3 4-12 0,11 8-12 16,7-1-4-1,12 0 9-15,5 2 2 0,-1-6 8 16,-4-3 4-16,-10-4 6 16,-5-4 5-16,-12-4 3 15,-8 0 3-15,-13-1-3 16,-7-3-3-16,-3 1-12 15,3 1-6-15,9 8-4 16,2 3 0-16,11 1 7 16,1 5 4-16,7-4 4 15,2 1-2-15,15 5-1 16,2 0-2-16,8-3-6 0,6-2 0 16,4-5-23-16,6-3-80 15</inkml:trace>
  <inkml:trace contextRef="#ctx0" brushRef="#br0" timeOffset="30274.9074">10290 9402 507 0,'2'-3'260'0,"4"2"-41"16,4 1-69-16,13 6-40 15,4 2-10-15,3 1-37 16,0 3-17-16,-12-8-17 16,-8 1-2-16,-8-2 11 15,-9-1 0-15,-13 0 1 16,-4 0 1-16,-3 5-8 16,1 1-6-16,6 4-14 15,6 0-10-15,5 3-17 16,7 5 0-16,2 0 3 0,9 4 4 15,7-2 8 1,5-3 1-16,12-3 5 16,1-5 1-16,13-9-19 15,3-3-35-15,4-8-28 0,2-2-3 16,-5-1 21-16,-5-2 36 16,-15-2 31-1,-9 0 32-15,-14 6 60 0,-5 7 17 16,-7 4 10-1,-7 4-28-15,0 2-56 0,-4 0-20 16,-2-2-13-16,2 4-2 16,-6-4-1-16,3 0 2 15,-1-6 3-15,1-5-3 16,3-5-18-16,2-6-12 0,8 1-33 16,3-1-7-16,6 3 3 15,4 8 0 1,2 4 13-16,1 3 4 15,1 12 4-15,1 2 6 0,2 4 10 16,6 2 7-16,1-5 11 16,5-1 4-16,-1-8 12 15,-6-5 5-15,2-7 7 0,-1-4 1 16,3-7-1 0,-1-1-3-16,0 0-4 15,-5-7-5-15,-4 7 8 16,-2 4-2-16,-6 8 2 15,1 5 0-15,-4 8-17 16,2 5 1-16,2 7-8 16,2 5 0-16,1 1-5 15,3-5-78-15</inkml:trace>
  <inkml:trace contextRef="#ctx0" brushRef="#br0" timeOffset="30835.0073">11711 9347 1065 0,'-1'3'479'0,"1"4"-158"15,5 26-285-15,-3 16-40 0,4 20-5 16,1 9 8-16,0 3 0 16,1 1 1-16,-4-7-36 15,1-11-56-15,3-17-181 16</inkml:trace>
  <inkml:trace contextRef="#ctx0" brushRef="#br0" timeOffset="31002.5863">11734 9576 890 0,'4'-1'398'16,"4"-2"-195"-1,9 3-104-15,10 1-90 16,6 3-8-16,10-2-110 0,-1 3-170 0</inkml:trace>
  <inkml:trace contextRef="#ctx0" brushRef="#br0" timeOffset="31214.962">12168 9525 714 0,'1'-12'417'15,"5"0"-61"-15,-3-1-126 0,-3 0-39 16,-2 3-59-1,-6-5-36-15,-8 0-56 0,-6 2-23 16,-4 13-28-16,1 2-9 16,3 8-8-1,4 7-4-15,10-1 3 0,4 4 2 0,13 1 11 16,11-3 8-16,4-6 8 31,5-3 3-31,-6-8-34 0,-6-1-83 16</inkml:trace>
  <inkml:trace contextRef="#ctx0" brushRef="#br0" timeOffset="31381.5593">12112 9274 828 0,'-1'-13'417'16,"2"-10"-123"-16,6 9-129 15,-2 1-43-15,0 8-72 0,-5 2-41 16,0 7-134 0,0-4-113-16</inkml:trace>
  <inkml:trace contextRef="#ctx0" brushRef="#br0" timeOffset="31605.4617">12207 9380 760 0,'5'-3'373'0,"4"0"-139"15,2 3-55-15,0 13-81 16,2 7-33 0,4 9-35-16,-4 0-6 0,5-4-6 15,-6-5 23-15,0-3 38 16,2-5 25-16,-2-9 34 16,0-3-18-16,0-8-27 15,0-4-24-15,-1-2-36 16,-1-1-16-16,-1-1-141 15,-2 1-130-15</inkml:trace>
  <inkml:trace contextRef="#ctx0" brushRef="#br0" timeOffset="31921.305">12745 9451 590 0,'-4'-12'330'0,"-4"-13"-62"16,-7 3-75-16,-6 4-110 15,6 9-32-15,-6 10-45 16,5 7-7-16,3 12-7 16,-3 6-3-16,12 6 0 15,4 1-3-15,13-1 18 16,12-4 14-16,2-10 30 15,4-3 29-15,-6-15 35 16,-7-3 10-16,-3-10 7 16,-8-2-22-16,-8-6-57 15,-10-5-62-15,-7-3-167 16,-6-1-176-16</inkml:trace>
  <inkml:trace contextRef="#ctx0" brushRef="#br0" timeOffset="32216.476">12085 9626 456 0,'11'6'272'0,"5"0"-5"0,22 3-133 16,11 2 0-16,26-6 3 15,16 3-6-15,18-3 4 16,-1-3-6-16,-21 1-31 16,-19-3-5-1,-35-3-8-15,-15 2 0 0,-15 0-4 16,-1 1-65-16</inkml:trace>
  <inkml:trace contextRef="#ctx0" brushRef="#br0" timeOffset="33360.3856">13557 9395 722 0,'-7'-8'338'15,"-10"-4"-166"-15,-8 5-54 16,-6 10-99-16,1 7-24 15,2 13-25-15,7 5 1 16,14 2 4-16,6 0-1 16,11-3 5-16,11-4 10 15,10-8 46-15,2-4 30 16,2-10 58-16,-8 1 27 0,-16-4 21 16,-6-2-5-16,-12-1-52 15,-7 0-30-15,-3 3-60 16,-1 2-18-16,9-3-125 15,6-1-152-15</inkml:trace>
  <inkml:trace contextRef="#ctx0" brushRef="#br0" timeOffset="33553.1038">13651 9429 632 0,'24'4'331'16,"17"0"-98"-16,14 2-50 0,1-2-37 16,-3-1-51-16,-9-3-28 15,-17-2-34-15,-5 2-3 16,-17-5-108-16,-5 5-106 16</inkml:trace>
  <inkml:trace contextRef="#ctx0" brushRef="#br0" timeOffset="33691.078">13849 9470 755 0,'-3'1'372'0,"-1"7"-127"16,1 5-58-16,3 2-77 15,2 5-29-15,3-1-40 16,1-3-17-16,4 3-40 16,5-1-112-16</inkml:trace>
  <inkml:trace contextRef="#ctx0" brushRef="#br0" timeOffset="34152.432">14363 9530 689 0,'-6'-10'375'0,"-10"-7"-80"0,-4-5-73 15,-4 5-101-15,-4 0-43 16,1 4-64-16,-3 11-21 16,3 5-20-16,4 6 0 15,4 7 4-15,11 2 2 0,4-3-1 16,4 5 0 0,12-5 9-16,-7-9 8 15,11 3 17-15,1-10 10 16,3-3 9-16,8-1 10 15,2-9 14-15,1 0 9 16,-3-1-2-16,-4 3-11 16,-6 5-21-16,1 6-17 15,-2 8-13-15,2 6-2 16,4 7-3-16,1 3 2 0,-1-3 5 16,0-3 3-16,-9-10-11 15,-4-7 59-15,2-1 31 16,-5-7 11-16,2 1 39 15,1-7-52-15,-2-6-23 16,6 2-11-16,-3-1-28 16,-2 1-10-16,-1 6-77 15,-4 2-103-15</inkml:trace>
  <inkml:trace contextRef="#ctx0" brushRef="#br0" timeOffset="35084.3067">3216 10372 644 0,'-8'13'231'0,"-18"12"-202"0,0 9-4 16,-10-3-9 0,-2-1-3-16,7-4-1 15,-6-11-1-15,8-13 0 16,5-8 1-16,2-17 27 15,12 1 14-15,6-5 17 16,6 0 11-16,11 1 21 16,1 3-4-16,9 9 7 15,-2 10-8-15,3 13-44 16,0 8-5-16,2 11-21 0,-2 3-1 16,-3-2-7-1,-3-3-1-15,-8-9-21 16,0-4-76-16</inkml:trace>
  <inkml:trace contextRef="#ctx0" brushRef="#br0" timeOffset="35225.3053">3064 10116 1134 0,'-3'-3'471'16,"1"1"-292"-16,2 1-142 0,0 1-220 15</inkml:trace>
  <inkml:trace contextRef="#ctx0" brushRef="#br0" timeOffset="35784.7651">3324 10039 796 0,'21'0'294'0,"27"1"-230"16,4 0 2-16,-7 1-17 15,-8-2-5-15,-12-2-11 16,-11-1 0-16,-12-2-6 15,3 3-18-15,-14-6-20 16,-3 7-10-16,-2 1-7 16,-3 6 8-16,1 6 1 15,3-1 1-15,5 3 1 0,6 1 3 16,2 1 6-16,2 4 3 16,3 2 18-16,-3-4 14 15,5-1 12-15,-1-3 3 16,-1-6-7-16,-5 1-9 15,2-6 20-15,-2 0 11 16,0-3 3-16,0-1-6 16,0 1-32-16,0 0-9 0,0 0-14 15,8 20 0-15,14 48-3 16,-11-21-5 0,0 8 4-16,-2 0 11 0,-8-6 40 31,-6-8 21-31,-8-12 30 0,-1-3 0 0,-14-11-21 15,2-3-12-15,-6-6-20 16,-3-6-6-16,2-6-26 16,5-4-37-16,11-7-98 15,14 4-79-15</inkml:trace>
  <inkml:trace contextRef="#ctx0" brushRef="#br0" timeOffset="36088.871">3396 10335 1018 0,'-2'0'419'0,"5"0"-271"16,14 3-53-16,14-1-88 15,8 3-6-15,19-3 5 16,2-1-39-16</inkml:trace>
  <inkml:trace contextRef="#ctx0" brushRef="#br0" timeOffset="36582.4503">3987 10423 893 0,'-6'-7'412'15,"-8"-12"-184"-15,-9-4-43 0,-2 4-95 16,-5 4-34-16,-2 14-59 16,1 7-18-16,1 17-17 15,5 7-2-15,14 8 6 16,7 0 2-16,19-5 15 15,8-9 10-15,17-10 17 16,0-6 9-16,-3-8 10 16,-3-4 2-16,-7-8-1 15,-7-3 1-15,-3-4-4 16,-2-4-1-16,-7-7 1 16,5 1-2-16,-8 3-8 15,1 7 1-15,-5 12-13 16,2 7-7-16,1 16-3 15,-3 1-5-15,12 13 4 16,-1-3 4-16,3-4 2 16,1-4 3-16,-2-6 4 0,-4-5 7 15,1-7 30-15,2-1 4 16,2-9 2-16,5-2-5 16,-1-4-30-16,1-3-4 15,-2 0-69-15,0 3-111 16</inkml:trace>
  <inkml:trace contextRef="#ctx0" brushRef="#br0" timeOffset="36902.0669">4709 10442 451 0,'3'3'317'0,"-1"7"49"16,-2 0-143-16,-4 5-87 15,-8 0-33-15,-6-3-48 0,-3 3-20 16,-3-4-36-16,-5-1-21 16,1-8-18-1,0-3 0-15,1-12 15 0,5 4 17 16,3-1 12-16,5-3-2 16,8 9-22-16,6-6-14 15,8 5 2-15,7 8 14 16,3-3 46-16,4 3 29 15,9 14 31-15,-1-5 13 16,3 9 10 0,-6 3-8-16,-7-2-27 15,-3-5-22-15,-5-2-95 0</inkml:trace>
  <inkml:trace contextRef="#ctx0" brushRef="#br0" timeOffset="37337.9462">5397 10392 1160 0,'7'3'429'16,"15"12"-340"-16,3 8-40 16,7 14-38-16,8 6-2 15,-7 1-1-15,0-5 1 0,-3-4-211 16</inkml:trace>
  <inkml:trace contextRef="#ctx0" brushRef="#br0" timeOffset="37513.2901">5708 10439 1049 0,'-15'1'447'0,"-22"12"-258"16,-1 0-67-16,-6 9-82 15,1 4-21-15,7 0-17 16,-2 1 6-16,11 1-165 0,2-5-309 16</inkml:trace>
  <inkml:trace contextRef="#ctx0" brushRef="#br0" timeOffset="37707.3521">5954 10241 1041 0,'-5'-1'464'16,"-3"-2"-241"-16,-3 5-102 16,-6 7-105-16,-1 4-27 0,-12 10-62 15,-2 7-82 1</inkml:trace>
  <inkml:trace contextRef="#ctx0" brushRef="#br0" timeOffset="37890.7788">5910 10451 792 0,'3'-3'446'0,"14"3"-26"16,-7 4-283-16,19 13-99 0,4 4-15 15,3 0-8 1,7 5-5-16,-9-2-12 16,-6-3-50-16,-14 0-257 15</inkml:trace>
  <inkml:trace contextRef="#ctx0" brushRef="#br0" timeOffset="38035.1705">6149 10486 1151 0,'-18'7'480'0,"-22"8"-270"0,2 0-70 0,-1 11-79 16,5-3-17-16,17-2-86 0,-1-5-138 15</inkml:trace>
  <inkml:trace contextRef="#ctx0" brushRef="#br0" timeOffset="38480.7498">6791 10421 1485 0,'0'-8'620'15,"4"-5"-341"-15,0 4-201 16,0 1-49-16,2 4-107 15,-2 3-102-15</inkml:trace>
  <inkml:trace contextRef="#ctx0" brushRef="#br0" timeOffset="38643.8947">6825 10588 1522 0,'-1'0'647'0,"-2"-1"-361"0,-3-2-129 0,5 2-94 16,0 0-85-1</inkml:trace>
  <inkml:trace contextRef="#ctx0" brushRef="#br0" timeOffset="39294.1271">7873 10375 783 0,'-2'10'317'0,"-12"17"-166"16,-4 8-88-16,-15 8-10 0,-6-3-8 0,-7-10-16 31,1-6-31-31,11-12-106 0,-1-11-35 16,11-11-62-16,2-8 13 16,6-11 128-16,5 1 45 15,12 1 83-15,4 2 32 16,10 11 3-16,6 7 13 15,5 10-7 1,9 13-16-16,4 14-18 16,-1 3-21-16,-2 5-17 15,-6-4-7-15,-4-6-7 0,-6-2-12 16,0-4-361-16</inkml:trace>
  <inkml:trace contextRef="#ctx0" brushRef="#br0" timeOffset="39422.0116">7637 10259 1061 0,'2'0'346'0,"4"3"-309"0</inkml:trace>
  <inkml:trace contextRef="#ctx0" brushRef="#br0" timeOffset="39706.9116">8032 10582 1015 0,'13'7'440'15,"9"7"-242"-15,3-8-78 0,3-2-34 16,-3-7-30-16,2-3-9 16,-8-7-2-16,-2-4-18 15,-14-4-70-15,-8-3-35 16,-12 1-55-16,-9 2 3 15,-7 11 44-15,1 5 26 16,3 15 22-16,5 7 1 16,10 9 24-16,5 4 7 15,9 8 20-15,2 2 18 0,8 3 4 16,-1 2 8 0,0-3-1-16,-1-3-5 15,-1-10 14-15,-2-7-75 0</inkml:trace>
  <inkml:trace contextRef="#ctx0" brushRef="#br0" timeOffset="40001.032">8662 10531 1067 0,'-12'5'437'16,"-13"12"-271"-1,-8-4-52-15,-6 4-66 0,3 1-15 16,0-13-21-16,4 2-20 16,4-10-53-16,4-6-11 0,6-2-1 31,6-3 17-31,8 3 57 0,1-1 10 0,6 2 21 16,5 5 1-16,4 2 25 15,11 8 8-15,5 7 9 16,4 5 13-1,6 11-27-15,-4-2-4 16,1 2-16-16,-4-3-82 0</inkml:trace>
  <inkml:trace contextRef="#ctx0" brushRef="#br0" timeOffset="40775.6942">9910 10623 681 0,'7'-9'317'0,"6"-10"-106"16,-6-1-18-16,-7 1-16 16,-4-2-13-16,-12 0-48 15,-10-2-31-15,-6 5-58 16,-9 2-21-16,-1 13-27 16,2 7-6-16,2 10 0 15,6 3-6-15,16 10-2 16,8 3 0-16,16 3 3 15,8-2 8-15,12-7 13 16,-1-5 5-16,3-8 8 16,4-2 5-16,-9-11 1 15,0-4-5-15,-3-6-3 16,-7-6-2-16,-1 3 1 16,-3-2 5-16,-9 2 4 0,-2 3 4 15,-1 4 13-15,0 6-3 16,1 3-6-16,2 4-7 15,-2-5-15-15,0 0-1 16,11 26 5-16,40 32 0 16,-24-28 2-16,0-2 19 15,3-8-184-15</inkml:trace>
  <inkml:trace contextRef="#ctx0" brushRef="#br0" timeOffset="41298.4894">9571 10234 403 0,'6'1'252'15,"14"3"17"-15,9-1-93 16,18 4-5-16,7 2-22 0,18 3-41 16,0-3-26-16,-3-2-42 15,-6-4-10 1,-24-3-41-16,-13-1-53 16,-20-7-61-16,-6 0-17 15,-16-5 35-15,-1 0 56 0,-1-2 93 16,2 1 39-16,9 6 51 15,3 2 5-15,5 9-42 16,6 8-23-16,3 8-45 0,4 7-9 16,0 5 7-1,-3 0-1-15,-4-5-5 16,-2-1-1-16,-4-12-109 16</inkml:trace>
  <inkml:trace contextRef="#ctx0" brushRef="#br0" timeOffset="41623.2596">10384 10541 883 0,'7'2'361'0,"14"3"-216"15,9-1-26-15,18 5-34 16,5-6-26-16,4 1-37 15,-5 2-6-15,-14-4-40 16,-9 5-79-16</inkml:trace>
  <inkml:trace contextRef="#ctx0" brushRef="#br0" timeOffset="41854.2203">10457 10653 790 0,'2'0'366'16,"12"1"-129"-16,7 4-40 16,13 1-42-16,9 2 1 15,2-3-35-15,0 1-25 0,-5-1-39 16,-9-5-2-1,-8 0-146-15</inkml:trace>
  <inkml:trace contextRef="#ctx0" brushRef="#br0" timeOffset="42640.3587">11430 10602 677 0,'0'-6'303'0,"-5"-8"-129"0,-4-4-16 15,-7 0-31-15,-8-1-16 16,-7 5-51-16,-3 2-28 16,-2 9-41-16,3 6-13 15,5 11-8 1,2 5 1-16,11 4 3 0,7 3 2 0,10-1 2 31,13 1 3-31,6-7 10 0,2-8 7 16,0-9 16-16,-1-4 9 15,0-11 4-15,2 0-2 16,0-1-1-16,-2-5-3 16,-6 10-6-16,-5 0-5 15,-10 3-3-15,1 6-4 0,-2 3 0 16,0-3 2-16,0 0-2 15,8 20 1 1,30 34 0-16,-8-28 2 0,5-7 3 16,-2-3-4-1</inkml:trace>
  <inkml:trace contextRef="#ctx0" brushRef="#br0" timeOffset="42912.0729">11628 10626 882 0,'1'0'442'0,"0"0"-83"15,17 12-264-15,-2 3-39 16,12 6-20-16,0 2-6 16,-8 1-17-16,5-1-3 15,-3-5-70-15,-4-3-92 16</inkml:trace>
  <inkml:trace contextRef="#ctx0" brushRef="#br0" timeOffset="43081.5309">11881 10633 832 0,'-10'1'434'16,"-6"-1"-126"-16,-4 8-151 15,-7 5-54-15,0 6-61 16,4 8-20-16,-4 2-15 16,0-2 0-16,-2-2-2 15,2-3-27-15,11-11-223 16</inkml:trace>
  <inkml:trace contextRef="#ctx0" brushRef="#br0" timeOffset="43693.4144">12162 10583 1440 0,'0'-1'605'16,"1"0"-372"-16,1 1-69 16,-2 0-118-16,0 0-38 15,0 0-210-15</inkml:trace>
  <inkml:trace contextRef="#ctx0" brushRef="#br0" timeOffset="44004.8594">12482 10425 878 0,'2'0'417'0,"0"2"-163"16,0 3-139-16,-2-5-29 15,0 3-33-15,1 21-3 16,-1 35-24-16,-11-32-6 16,3 2-11-16,2-8-3 15,11 1-4-15,10-1 0 16,7-4 0-16,6 2 2 15,5-4 2-15,1-1 1 16,-2-2-59-16,-6-6-133 0</inkml:trace>
  <inkml:trace contextRef="#ctx0" brushRef="#br0" timeOffset="44259.7606">12493 10217 1375 0,'0'-4'584'0,"-1"-2"-363"0,2 3-82 16,-1 3-124-16,0 0-45 16</inkml:trace>
  <inkml:trace contextRef="#ctx0" brushRef="#br0" timeOffset="44760.2388">12240 10063 727 0,'1'-1'318'16,"10"1"-140"-1,4-1-23-15,16 3-23 16,19 4-7-16,14 2-41 0,13 1-19 0,-1 1-35 16,-5-1-9-1,-23-7-4 1,-6 3-5-16,-13-3-23 0,-10-4-14 0,-7-3-12 31,-8-5-2-31,-7-3 19 0,-5 0 8 16,-1 3 3-16,-2 3 2 15,0 0-10-15,8 7-11 16,2 0-11-16,1 5-3 16,0-5 31-16,0 0 23 15,4 13 34-15,36 33 19 16,-34-33 26-16,-4 2 11 15,-10-5 6-15,-5-2-10 16,-5-5-10-16,-1 3-95 16</inkml:trace>
  <inkml:trace contextRef="#ctx0" brushRef="#br0" timeOffset="56413.4363">13028 10696 979 0,'-3'0'484'0,"-2"-1"-188"0,5-1-112 16,0 1-48-16,0 0-81 16,0-1-32-16,0 2-44 15,0 0-103 1</inkml:trace>
  <inkml:trace contextRef="#ctx0" brushRef="#br0" timeOffset="56946.8557">13551 10236 877 0,'-11'12'330'0,"-18"22"-250"0,-2 13-28 16,1 15-36-16,2 2-1 15,12-6-8-15,6-7-1 16,8-21 1-16,5-8-2 16,6-17 6-16,0-6 4 15,4-17 7-15,2-11 4 16,3-13 3-16,1-7 8 0,-1-10 17 16,-2-2 2-16,-3-1-7 15,-2 4-12 1,-1 17-11-16,0 13 2 0,-5 15-14 15,-3 10-7-15,0 17-13 16,-1 6-10-16,8 25 6 16,7 10 3-16,7 10-1 15,3 3 1-15,2-4 5 16,-2-10 3-16,-3-17 22 16,2-6-43-16,-5-16-160 15,-3-5-201-15</inkml:trace>
  <inkml:trace contextRef="#ctx0" brushRef="#br0" timeOffset="57083.7793">13439 10440 650 0,'12'2'325'0,"9"6"-116"16,18 3-119-16,6-4-36 15,7 7-31-15,0-5-72 16</inkml:trace>
  <inkml:trace contextRef="#ctx0" brushRef="#br0" timeOffset="57270.2862">13800 10423 924 0,'-2'-5'438'0,"0"-1"-199"15,2 1-79-15,8 12-108 16,4 9-32-16,7 7-19 16,2 5 2-16,-3-4 3 15,2-3-1-15,-3-7 6 16,0-5 22-16,0-7 53 15,0-7 15-15,-1-8 12 16,-2-10-21-16,-3-4-52 16,-1 3-31-16,-3 2-225 15</inkml:trace>
  <inkml:trace contextRef="#ctx0" brushRef="#br0" timeOffset="57758.0161">14129 10370 831 0,'1'5'318'0,"8"7"-208"16,-1-1-40-16,9 1-13 15,4-2 0-15,5-7-17 0,5-1-5 16,0-2-5-1,-5-1-3-15,-9-2-2 0,-9 2-2 16,-11 1-2-16,-4 2-2 16,-9 0-5-16,0 4-5 15,-1 8-14-15,2 0-5 16,2 10-9-16,2-1 2 16,7 1 4-1,0-2 1-15,9-1 7 0,3-4 2 0,7-7 7 31,5-1 6-31,3-9 8 16,6-3 2-16,-2-7 3 16,-1-5-1-16,-2-4-2 15,-2 0-2-15,-5-2-2 16,-2-1-1-16,-7 8-5 16,-4 2 13-16,-4 11-7 15,0 2-2-15,-1 6-1 16,1-7-15-16,0 0 2 15,3 19 1-15,14 28 2 16,-6-30-14-16,-3-2-131 16,-1-4-205-16</inkml:trace>
  <inkml:trace contextRef="#ctx0" brushRef="#br0" timeOffset="57877.318">14532 10145 1136 0,'-1'0'389'0,"1"1"-301"16,4 10-218 0</inkml:trace>
  <inkml:trace contextRef="#ctx0" brushRef="#br0" timeOffset="58222.3874">14696 10412 601 0,'-2'9'291'0,"-1"12"-91"15,3 4-83-15,7 5-46 0,7 0-21 16,7-6-11-16,1-3 18 16,3-10 27-16,-2-6 19 15,1-14 10-15,-3-11-18 16,-1-13-20-16,0-9-11 15,-6-11-4 1,-3-6 1-16,-17-8 3 16,-13-4-1-16,-15 8-16 0,-9 5-8 15,-4 19-12-15,2 15-13 16,10 17-15-16,4 8-14 16,16 16-20-16,6 2 1 15,15 6-4-15,17 4 7 16,17-2 18-16,12 3-36 15,18-1-212-15</inkml:trace>
  <inkml:trace contextRef="#ctx0" brushRef="#br0" timeOffset="58676.5417">15259 10305 687 0,'-11'-2'352'15,"-12"-6"-96"1,1 5-75-16,0 5-90 0,6 3-37 15,6 7-59-15,3 0-17 16,7 3-5-16,2 1 3 0,10-1 13 16,3-1 7-1,2-5 7-15,-3-1 3 0,-1-5 8 16,-7-1 7-16,-7-5-1 16,-3 2-4-1,-12 1-10-15,-4 1-1 16,3 9 29-16,-1-2 9 15,8 3 1-15,0 3-8 0,6 6-29 0,2 1-7 0,5 0 0 32,10 3 2-32,4-13 5 15,5-3 3-15,10-7 8 0,2-1-7 16,3-9-126-16,1 0-225 0</inkml:trace>
  <inkml:trace contextRef="#ctx0" brushRef="#br0" timeOffset="58994.3331">15380 10314 954 0,'10'0'358'0,"14"1"-271"15,4 0-25-15,8 3-27 0,-5-1-9 16,-4 0-11-16,-1 1 3 15,-16-7-9-15,-2 2-27 16,-9-5-68-16,-6-2-25 16,-1-1 1-16,-1 0 26 15,2 2 65-15,-2 2 33 0,-2 5 55 16,0 7 15-16,-2 9 31 16,3 11-4-16,1 9-39 15,3 2-11-15,3 4-32 16,3-4-8-1,7-5-9-15,3-6 1 0,8-14-67 16,7-5-79-16</inkml:trace>
  <inkml:trace contextRef="#ctx0" brushRef="#br0" timeOffset="59274.428">15874 10349 673 0,'0'5'302'0,"1"4"-94"0,-3 6-71 15,-7 12-20-15,-6-1-2 16,-14 3-39-16,-3 0-21 16,-3-5-21-16,2-4-9 15,8-10-6-15,6-8-14 16,2-10-28-16,2-2-11 16,9-6-13-1,-1-4 3-15,10 4 10 0,10 2 1 16,4 5 1-16,10 5 5 15,-1 6 11-15,0 6 5 16,-3 3 7-16,-4 1 3 16,-2 2 4-16,-6-6 3 15,-2 4-42-15</inkml:trace>
  <inkml:trace contextRef="#ctx0" brushRef="#br0" timeOffset="59830.0307">16052 10583 1248 0,'-3'1'552'0,"2"10"-273"16,-6 0-63-16,-6 9-105 15,-5 2-33-15,-15 6 340 16</inkml:trace>
  <inkml:trace contextRef="#ctx0" brushRef="#br0" timeOffset="61042.0403">3049 11129 454 0,'1'-7'314'0,"0"-4"8"16,-3 1-116-16,-8 1-25 0,-6 6-57 16,-3 3-30-1,-7 13-55-15,0 1-25 0,0 11-31 16,3 4-9-16,15 8-7 16,9 3 2-16,21 2 8 15,6-6 9-15,9-13 15 16,0-9 7-16,-6-17 21 15,0-6 34-15,-14-11 41 16,-6-2 10-16,-16 2-8 16,-9-1-32-16,-16 3-47 15,6 1-38-15,-3 2-138 16,8 3-178-16</inkml:trace>
  <inkml:trace contextRef="#ctx0" brushRef="#br0" timeOffset="61214.1701">3164 11117 685 0,'22'1'307'16,"24"-2"-157"-16,8-2-42 0,1-1-54 16,-6-3-15-16,-16 0-9 15,-6 4-9-15,-20-3-161 16</inkml:trace>
  <inkml:trace contextRef="#ctx0" brushRef="#br0" timeOffset="61357.5673">3310 11098 581 0,'1'8'297'0,"6"12"-90"16,1 3-37-16,3 3-77 0,0 3-24 15,-3-3-35-15,0 2-8 16,2-5-42-1,-3-4-97-15</inkml:trace>
  <inkml:trace contextRef="#ctx0" brushRef="#br0" timeOffset="61791.718">3711 11239 729 0,'-5'-8'347'0,"-10"-11"-125"0,-1-1-31 16,-5 3-62-16,-1 1-33 15,0 9-60-15,-1 4-24 16,2 8-26-16,3 8-11 16,5 6-7-16,3 4 2 0,10 6 4 15,4-2 6-15,14-7 9 16,3-2 4-16,7-11 11 15,2-6 6-15,-3-8 8 16,0-5 4-16,-4-4 10 16,-4 0 18-16,-8-2 25 15,-4-2 9-15,-3 7-6 16,-2 2-21-16,-1 7-47 16,1 4-15-16,5 5-12 15,3 5-5-15,5 6 15 16,2 3 1-16,-1-4 4 0,-1-2 3 15,-1-5 6 1,0-5 11-16,3-4 32 16,-1-9 5-16,6-9 4 15,-6-3-8-15,-1-3-30 16,1 3-30-16,-11 5-543 0</inkml:trace>
  <inkml:trace contextRef="#ctx0" brushRef="#br0" timeOffset="62393.3744">4978 11146 735 0,'-12'11'369'0,"-12"8"-132"16,-6 11-121-16,-8 2-41 0,-2 3-51 15,6-5-10-15,5-10-45 16,6-5-38-16,8-15-81 16,-1-4-58-16,2-13-7 15,5-4 38-15,2-3 118 16,4-1 89-16,12 3 117 16,0 4 22-16,8 7 16 15,4 5-9-15,4 9-31 0,5 9-14 16,-1 11-37-1,-4-1-20-15,-4 4-37 0,-3-2-7 16,-5-4-11 0,4-2-3-16,-8-7-202 15</inkml:trace>
  <inkml:trace contextRef="#ctx0" brushRef="#br0" timeOffset="62537.8322">4766 10846 1268 0,'-1'0'442'15,"1"4"-347"-15,13 8-111 0,8 1-40 16</inkml:trace>
  <inkml:trace contextRef="#ctx0" brushRef="#br0" timeOffset="63107.4563">5056 10837 978 0,'5'0'385'0,"14"0"-256"16,5 0-60-16,13 0-32 16,3-2-9-16,3-3-6 15,-2-2 0-15,-9 0 5 16,-12 0 5-16,-17 2-17 16,-8-1-11-16,-15 0-13 15,-1 5-12-15,-6 4 1 16,4 7 2-16,10 7-7 15,6 1-3-15,11 9 3 16,5 0 3-16,7 2 9 16,4-1 6-16,2-7 7 0,-3-2 2 15,-8-9 7-15,-6-2 6 16,-6-5 15-16,-3-3 3 16,-3 1 0-16,-1 2-5 15,2-5-26-15,2 4-12 16,4 4-13-16,2 4-7 15,3 10 1-15,2 3 9 16,3 12 7-16,-4 2 16 0,-3 9 23 16,-6 1 8-1,-9 1 24-15,-6-5-1 0,-5-3-2 16,2-5-3-16,3-10-11 16,1-7 1-16,1-15 6 15,2-5 0-15,6-21-23 16,4-6-35-16,17-8-96 15,1 0-77-15</inkml:trace>
  <inkml:trace contextRef="#ctx0" brushRef="#br0" timeOffset="63557.1779">5619 11297 603 0,'0'-3'317'16,"-2"-7"-64"-16,-1 0-40 16,-3-3-45-16,-4-2-13 15,-10-1-31-15,-2-1-15 16,-7 3-34-16,0 1-22 16,6 12-44-16,1 5-17 0,9 11-27 15,3 5-7-15,3 5 3 16,7 0 7-16,8 0 14 15,2-3 8 1,8-7 12-16,4-6 1 16,-2-9 12-16,0-4 3 15,1-9 4-15,-5-2 0 0,2-3 10 0,-5-2 2 16,-3 9-4 0,-2 1-9-16,-1 10-26 15,0 4-9-15,2 5-2 0,3 5 4 16,5 4 8-1,-6 0 2-15,11-1 3 16,-4-4 3-16,1-8 31 16,6-4 14-16,-10-6 17 15,-1-6 2-15,-1-6-23 16,-2 0-4-16,-3 1-137 0,2 2-166 16</inkml:trace>
  <inkml:trace contextRef="#ctx0" brushRef="#br0" timeOffset="63876.9144">6257 11208 812 0,'-1'7'420'0,"-4"13"-129"0,-1-2-66 15,-7 2-108-15,-8 1-38 0,-6-1-38 16,-4 1-13-16,-1-6-5 15,0-3-1 1,-2-11-14-16,7-6-7 0,-2-9-8 16,4-4-8-16,12-4-1 15,1 1-3-15,17 4-15 16,3 3-2-16,6 4-10 16,1 5-9-16,0 10 51 15,4 7 15-15,1 9 49 16,2 4 34-16,3 2-5 15,-1-2-6-15,-3-2-25 16,6-5-15-16,0-10-106 16</inkml:trace>
  <inkml:trace contextRef="#ctx0" brushRef="#br0" timeOffset="64572.5852">6918 11205 543 0,'-2'10'254'0,"-5"9"-109"15,6 8-66-15,5 3-4 0,8-3 0 16,14-7 8-16,7-13 3 15,4-7 0-15,-3-9-20 16,-4-7-11-16,-13-1-6 16,-4-3-1-16,-11 4-9 0,-2 2-8 31,-8 7-35-31,0 7-16 0,1 13-18 0,3 10-5 16,9 20 16-16,5 5 5 31,5 9 11-31,-2 0-3 0,-7-8 49 15,-9-4 17-15,-15-10 48 16,-6-5 21-16,-15-10-25 16,2-4-5-16,6-16-29 15,3-6-11-15,9-20-19 16,3-7-16-16,9-10-57 0,7-8-34 16,13 0-140-16,9-2-181 15</inkml:trace>
  <inkml:trace contextRef="#ctx0" brushRef="#br0" timeOffset="64748.6269">7301 11066 1079 0,'-1'-1'484'0,"-2"-1"-241"15,-4 7-166-15,-6 4-52 16,-3 9-36-16,-1 8-32 15,10-1-123 1,3-12-174-16</inkml:trace>
  <inkml:trace contextRef="#ctx0" brushRef="#br0" timeOffset="65148.5572">7319 11319 511 0,'0'7'305'15,"1"2"7"-15,6 7-174 16,4 1-3-16,4-5-26 0,6-2-10 16,-4-10-22-16,5-7-7 15,0-6-5 1,-3-8-5-16,0-3-14 15,-4-1-7-15,-6 2-12 0,3 4-6 16,-11 6-9-16,0 4-12 16,-1 10-28-16,-1 5-5 15,1 15-4-15,4 4 7 16,6 16 17-16,5 6 3 16,7 10 4-16,-1 1 2 15,-12-2 8-15,-7-2 14 16,-15-9 23-16,-5-4 8 0,-7-16 15 15,-1-6-2 1,2-19-6-16,-1-11-5 16,7-13-59-16,3-7-63 15,11-3-299-15</inkml:trace>
  <inkml:trace contextRef="#ctx0" brushRef="#br0" timeOffset="65352.6509">8025 11461 725 0,'2'9'448'31,"-5"5"3"-31,-8 6-287 0,-7 8-48 16,-9-1-64-16,0 1-58 0</inkml:trace>
  <inkml:trace contextRef="#ctx0" brushRef="#br0" timeOffset="66002.3993">8310 11224 721 0,'9'0'318'0,"9"3"-131"16,16-1-118-16,12 0-1 15,14-4-26-15,1-4-14 0,-4-4-8 16,-9 2-14-16,-21 2-106 15,-9 6-85-15,-20 6-132 16,-9 4 2 0,-18 2 104-16,-4-1 83 0,2-2 145 15,4-5 52-15,9-3 97 16,7-2 33-16,6 1-5 0,4 0-11 16,2 7-57-1,1 8-22-15,2 8-3 0,-3 7-29 16,1 9-36-1,-2-1-12-15,5-2-6 16,3-6-33-16,6-12-273 16</inkml:trace>
  <inkml:trace contextRef="#ctx0" brushRef="#br0" timeOffset="66248.355">8867 11350 554 0,'-9'-8'359'16,"-3"-8"-2"-16,-2 4-204 0,1 2-56 16,-1 8-77-16,2 4-24 15,1 11-29-15,5 6-5 16,6 8 4-16,0 3 6 0,16-3 12 16,0-4 7-1,4-9 38-15,4-11 27 16,-7-7 61-16,-1-5 18 0,-10-11-9 15,-6 1-22 1,-8-7-62-16,-4 3-75 16</inkml:trace>
  <inkml:trace contextRef="#ctx0" brushRef="#br0" timeOffset="67029.6334">9522 11234 694 0,'10'-6'358'15,"10"-1"-105"-15,4 10-141 16,-1 7-46-16,-4 11-47 16,-9 8-6-16,-12 10-4 0,-9 5 3 15,-1 4 5-15,-2-9 0 16,5-16 1-16,4-6-1 15,5-16-1-15,3 0 0 16,9-11-4 0,1-10-1-16,4-7-4 0,2-6-2 15,2 5-2 1,-2 1-2-16,-4 6 1 16,-5 4 0-16,-8 9-2 0,-4 5-11 15,-8 7-12 1,0 7-6-16,0 8-4 0,4 5 5 15,10 3 10 1,6 1 3-16,10-5 15 0,5-4 5 16,4-6 12-16,-1-7 6 15,-7-11 9-15,-2-4 2 16,-6-7 0-16,-4-3-1 16,2 0-5-16,-7-8-3 0,2 2-8 15,-3 4-6 1,-3 7 10-16,0 8-3 0,2 12-10 15,-2 2 0-15,0 12-18 16,3 2 0-16,-7 1 9 16,5 2 1-16,6-4-82 0,2 0-130 15</inkml:trace>
  <inkml:trace contextRef="#ctx0" brushRef="#br0" timeOffset="67246.8431">10075 11229 625 0,'0'8'307'0,"4"14"-61"16,3 9-139-16,4 16-4 15,1 6-18-15,2 6-23 0,-2-5-16 16,1-3-25-16,-3-4-5 15,-4-10-9-15,-3-3-21 16,-4-18-117-16</inkml:trace>
  <inkml:trace contextRef="#ctx0" brushRef="#br0" timeOffset="67584.4656">10067 11131 978 0,'14'-8'445'0,"16"-6"-218"16,1 5-69-16,-1 12-89 16,-6 3-35-16,-11 4-26 15,-8 5 1-15,-19 4 3 16,-6 3 3-16,-8-1 0 16,1-7-12-16,12-4-44 15,3-3-16-15,15-7-9 16,12-2 8-16,13 2 32 0,9 0 8 15,3 6-4 1,-4 6-1-16,-8 6 7 0,-8 3 5 16,-12 5 11-16,-5 4 7 15,-15 2 11 1,-7-5 4-16,-6-4 2 16,-5-9 2-16,4-8-8 0,-1-6-43 15,8-10-165-15,5-1-139 16</inkml:trace>
  <inkml:trace contextRef="#ctx0" brushRef="#br0" timeOffset="68051.3582">10497 11262 775 0,'-8'3'350'16,"-7"0"-155"-16,4 10-128 0,1 5-35 0,6 8-30 16,4 1-6-1,4 4 1-15,4-1 6 16,7-7 27-16,2-4 11 0,4-13 29 15,5-1 14-15,-1-10 5 16,-1-6-4-16,-1-5-21 16,-5-8-15-16,-4 1-19 15,-4-4-6 1,-8 7-8-16,-1 5-8 0,-4 8-20 16,1 7-9-16,-4 3-10 15,5 8 0 1,0 4 11-16,1 3 5 0,8 3 8 15,2-2 7 1,10-1 29-16,-3-5 14 16,-3-8 24-16,-2-5 1 15,-1-3-8-15,2-4-9 0,0-3-6 16,-5-3-39-16,-2-8-172 0,-6-6-189 0</inkml:trace>
  <inkml:trace contextRef="#ctx0" brushRef="#br0" timeOffset="68167.6156">10687 11141 944 0,'-5'-4'477'16,"-10"-8"-158"0,5 4-85-16,9 8-146 15,0-2-59-15,6 3-136 16,-5-1-117-16</inkml:trace>
  <inkml:trace contextRef="#ctx0" brushRef="#br0" timeOffset="68691.5523">10915 11216 788 0,'-6'-4'401'0,"-2"-1"-134"0,5 5-85 16,10 0-108-16,8 3-38 15,12 4-34-15,-1-1 11 16,10-1 6-16,-1-3-1 16,-4-2 0-16,2 0 3 15,-17-2 1-15,-1-1 1 0,-10-1-8 16,-6 2-13-16,-7 0-17 16,-7 4-6-16,-7 3-4 15,-5 2 5-15,4 6 7 16,1 3 0-16,5 5-1 15,6 3 2-15,6 0-2 16,4 0-2-16,11 0 4 16,6-5 4-16,7-4 10 15,3-3 6-15,1-8 4 16,1-1 0-16,-1-3 0 0,-2 0-1 16,-1-4-33-16,-4-3-24 15,-6-6-7-15,-2-2-1 16,-5-5 36-1,1 1 22-15,-4 4 45 16,-1 3 28-16,-5 6 25 0,1 5-2 16,1 9-43-1,-5 3-30-15,5 8-32 0,0-1-1 16,0-1 3-16,9 4-8 16,3-7-120-16,-1-2-126 15</inkml:trace>
  <inkml:trace contextRef="#ctx0" brushRef="#br0" timeOffset="69035.3595">11629 11330 799 0,'-2'-2'363'16,"2"-4"-163"-16,-2 1-44 15,1 3-48-15,-1 1-13 16,1 0-16-16,-6-4-8 16,-17-7-23-16,-30-11-13 15,30 22-28 1,1 2-10-16,4 7-15 0,3 3-3 16,6 8 4-1,3 3 6-15,8 4 10 16,9 2 4-16,12-5 19 0,5-2 13 15,4-11 27 1,0-5 21-16,-3-11 19 0,-6-7-3 16,-7-8-14-16,-9-4-22 15,-10-3-76-15,-8-2-74 16</inkml:trace>
  <inkml:trace contextRef="#ctx0" brushRef="#br0" timeOffset="69846.548">12235 11289 781 0,'2'-1'426'16,"0"-3"-115"-16,-2 16-205 16,1 9-60-16,-1 18-48 15,3 8 14-15,0-2-2 16,-1-6 3-16,11-16-71 0</inkml:trace>
  <inkml:trace contextRef="#ctx0" brushRef="#br0" timeOffset="70167.8578">12609 11275 927 0,'-7'-7'418'0,"-9"-6"-205"16,-2 4-56-16,-4 8-102 15,-2 2-29-15,-1 12-35 0,4 4-14 16,3 12-7-16,7 3 2 16,14 4 6-16,9 1 4 15,13-6 11-15,6-3 7 16,5-10 6-16,-6-9 6 15,-11-9 17-15,-2 0 16 16,-16-5 29-16,-7-2 1 0,-18-4-14 16,-10-2-17-16,-6-1-36 15,5 2-21-15,18 4-219 16</inkml:trace>
  <inkml:trace contextRef="#ctx0" brushRef="#br0" timeOffset="70487.3595">12873 11342 701 0,'-5'-10'400'0,"-1"-8"-66"15,-7 3-135-15,-4 4-43 16,-1 5-67-16,-1 4-37 15,-1 5-47-15,2 5-13 16,5 9-17-16,-1 4 1 0,10 7 3 16,4 1 1-16,8-3 8 15,11-3 7-15,6-8 20 16,2-3 16-16,2-11 33 16,-6-3 17-16,-8-11 7 15,-6 0-4 1,-9-4-29-16,-5 1-25 0,-10 0-127 15,-3 0-149 1</inkml:trace>
  <inkml:trace contextRef="#ctx0" brushRef="#br0" timeOffset="70862.6785">13066 11418 811 0,'4'0'355'16,"6"0"-176"-16,5 2-14 0,-2-1-24 15,4 2-15-15,0-4-13 16,-1-4-8-16,0-3-23 31,-1-5-12-31,4 3-30 0,-7-3-7 0,-4-1-5 16,-5 1-2-16,-8-5-17 15,-3 0-10-15,-4 4-20 16,-1 0-10-16,-7 10-2 16,-5 4 4-16,-1 10-3 15,3 7 3-15,6 10 4 16,4 3 2-16,11 8 7 16,2 2 1-1,11 4 8-15,3 2 2 16,1-5 5-16,-1-6 2 0,-8-8 2 15,0-4 3-15,1-7-95 16</inkml:trace>
  <inkml:trace contextRef="#ctx0" brushRef="#br0" timeOffset="71323.9089">13377 11367 854 0,'4'1'350'0,"6"2"-178"0,4 0-37 15,10 0-8-15,5 1-3 16,4 0-22-16,2-4-15 16,-3-7-24-16,-4-3-7 15,-11-7-18-15,-4 1-2 16,-8 0-3-16,-5-3-7 16,-9 0-16-16,-6 0-10 15,-11 2-18-15,-2 6-7 0,-2 11-4 16,-1 3-2-1,8 13 2-15,1 3 1 0,9 11 4 16,5 4 3 0,4 9 5-16,4 6 3 0,4-3 9 15,1-1 1-15,4-6 4 16,0-7 3-16,1-5-1 16,1-1 4-16,3-8-68 15,1-3-273-15</inkml:trace>
  <inkml:trace contextRef="#ctx0" brushRef="#br0" timeOffset="71671.2919">13877 11357 497 0,'-2'-8'332'0,"1"-3"-27"15,-7-4-89-15,-1 2-47 0,-5 0-58 16,-6-4-27 0,-2 6-48-16,2 3-19 15,-1 8-18-15,0 6-2 0,1 7 5 16,5 4 8-16,7 3-1 15,10 5 0-15,8-1 15 16,-2-4 13-16,9-6 30 16,2-5 5-16,4-3-5 15,0-5-11 1,-2-2-9-16,-8-6-37 0</inkml:trace>
  <inkml:trace contextRef="#ctx0" brushRef="#br0" timeOffset="72031.5431">14003 11394 671 0,'6'6'304'0,"2"5"-141"0,0 2-2 16,-3 2-51-16,-3-6-14 15,0-2-28-15,-2-4-12 16,-1-6-3-16,1 3 5 16,-1-1-4-16,1 0-5 0,0-1-19 15,-1-4-12-15,1-19-7 0,2-27-4 32,6 26-10-32,7 4-6 15,1 2-7-15,4 5 16 16,-2 10 22-16,-6 0 12 15,3 13 12-15,-6 7-13 16,1 10-11-16,3 7-6 0,-8 2-2 16,-4-2-1-16,1-3-17 15,0-2-72-15</inkml:trace>
  <inkml:trace contextRef="#ctx0" brushRef="#br0" timeOffset="72627.9374">14447 11250 694 0,'-8'2'288'15,"-8"3"-175"-15,4 4-69 0,10 7-52 16,2-3-4-16,10 3 5 16,5-1 7-1,4-1 6-15,3-2 4 16,-4-6 4-16,0-1 2 0,-1-5 5 16,-6 0 2-16,-6-4 4 15,-5 1-4 1,-11-1-13-16,0 2-6 15,-6 4-4-15,-4 1 1 0,0 2 6 16,-1 3-1-16,5 2 1 16,2 0 3-16,7 4 18 15,4 2 5-15,4 1 2 16,5 2-2-16,9-3-11 16,2-2-1-16,8-3 0 15,4-2 2-15,-1-7 4 0,2-2-11 16,0-10-47-16,-1-3-12 15,-4-9-4-15,-4-3 9 16,-8-3 46 0,-4-1 20-16,-2 2 33 0,-5 3 16 15,0 10 7-15,-1 5-12 0,2 9-49 16,-2 7-21-16,0 6-17 16,-2 3-1-1,2 6 7-15,3 3 2 0,6 4 3 16,0 0 2-16,-2-7 5 15,1-5 4 1,-3-8 12-16,2-1-28 0</inkml:trace>
  <inkml:trace contextRef="#ctx0" brushRef="#br0" timeOffset="72768.2097">14689 11095 1246 0,'-5'-1'517'16,"-1"-2"-292"-16,6 4-199 0,3 1-39 0,2 7-76 16,3 5-135-16</inkml:trace>
  <inkml:trace contextRef="#ctx0" brushRef="#br0" timeOffset="73114.514">15035 11494 658 0,'2'1'398'16,"3"3"-71"-16,-4-3-31 0,-2-2-25 0,1 1-61 15,0 0-44-15,0 0-82 31,0 0-29-31,0-1-94 16</inkml:trace>
  <inkml:trace contextRef="#ctx0" brushRef="#br0" timeOffset="103864.5474">3108 12132 323 0,'0'-3'235'0,"2"-2"32"15,-5-2-35-15,-1 1-48 16,-3-3-17-16,-6-2-34 15,2 3-21-15,-7 0-47 16,4 5-27-16,1 7-41 0,-4 4-13 16,4 4-10-16,0 5 1 15,5 3 4-15,7 1 0 16,9 0 3-16,3 0 0 16,8-1 4-16,-1-5 6 15,4-8 10 1,1-4 8-16,-2-10 50 15,3-1 20-15,-10-7 36 16,-5-2 14-16,-9-3-23 0,-4 1-12 16,-10 0-26-16,-5 2-15 15,-3 3-26-15,-2 3-12 16,3 4-27-16,6 6-11 0,-2 3-11 16,2 6-1-1,7 8 7-15,7 5 7 16,8 1 8-16,8 0 3 0,-8-9 4 15,8 1 2-15,3-2 4 16,1-4-1-16,6 0 5 16,-9-8 3-16,-2-5 7 15,-2-4 5-15,-6-1 6 16,-3-1 0-16,-6-2-2 16,-1-2-1-16,-10-4-7 15,1 3-4-15,-1 1-11 16,-2 3-7-16,4 10-17 15,1 4-3-15,2 12-2 16,-1 1 4-16,9 5 8 16,-3-2 3-16,4-4 5 15,7 1 3-15,1-6 6 0,0-1 2 16,4-3 6 0,-3-4 17-16,-7-2 29 15,-1-4 12-15,-1 0 8 16,-1 3-15-16,0 1-28 0,0 0-14 15,-1 0-63-15,0 0-143 16</inkml:trace>
  <inkml:trace contextRef="#ctx0" brushRef="#br0" timeOffset="104256.3823">3663 12112 1086 0,'5'1'421'16,"11"4"-270"-16,7 5-65 15,19 11-42-15,5 3 2 16,4 10-20-16,-1 5-10 15,-18 3-5-15,-2 2 17 16,-12-5-142-16,-2-6-151 16</inkml:trace>
  <inkml:trace contextRef="#ctx0" brushRef="#br0" timeOffset="104451.5288">4084 12121 885 0,'-7'4'426'16,"-5"3"-163"-16,-5 10-116 16,-11-2-43-16,0 11-41 15,-7 4-12-15,-12 5-31 16,3 2-7-16,0 0-6 16,4-4-3-16,16-6-35 15,7-4-60-15</inkml:trace>
  <inkml:trace contextRef="#ctx0" brushRef="#br0" timeOffset="104649.4482">4197 11933 1168 0,'-6'-4'519'0,"-4"-3"-267"16,-3 8-151-16,-2 7-50 0,0 13-57 16,1 4-9-1,7 10-190-15</inkml:trace>
  <inkml:trace contextRef="#ctx0" brushRef="#br0" timeOffset="104888.652">4268 12249 889 0,'6'0'441'0,"8"1"-99"0,5 4-160 16,7 3-69-16,-1 2-33 15,1 8-49-15,-6 1-18 16,-2 6-20-16,-3-2-53 16,3-3-206-16</inkml:trace>
  <inkml:trace contextRef="#ctx0" brushRef="#br0" timeOffset="105071.774">4574 12217 767 0,'-11'-1'455'0,"-2"1"-46"16,-8 7-213-16,-5 3-53 0,0 9-71 15,-10 1-22-15,-3 6-31 16,2 2-9-16,1 1-7 16,9-3-25-16,12-9-127 15,5-6-112-15</inkml:trace>
  <inkml:trace contextRef="#ctx0" brushRef="#br0" timeOffset="105353.8287">4958 12159 1063 0,'0'-4'563'16,"-1"-2"-111"-16,-8 0-145 0,3-1-142 16,4 6-52-16,2 1-91 15,5 0-22 1,-5 0-55-16,0 0-76 0,0 0-262 15</inkml:trace>
  <inkml:trace contextRef="#ctx0" brushRef="#br0" timeOffset="105636.5061">4960 12422 983 0,'0'0'524'16,"2"0"-115"-16,2-3-191 0,-4 2-39 15,0-1-45-15,0 1-18 16,0 0-43-16,0 0-17 0,0 0-28 15,0 0-14-15,0-1-47 16,0 1-59 0</inkml:trace>
  <inkml:trace contextRef="#ctx0" brushRef="#br0" timeOffset="106645.1333">6507 12145 669 0,'-18'2'290'0,"-22"0"-136"16,-3-2-62-16,-13-8-46 15,-5 2-10-15,-6-5-19 16,-1-1-7-16,13 3-6 16,10 2-4-16,10 6-8 0,9 2 7 15,16 7-1-15,-1-2-3 16,20 6 4-16,8 2-9 15,23 7 9-15,9 4 9 16,11 3 11 0,-3 4 2-16,-20 3 5 0,-16 3-1 15,-31 7-1-15,-16 1 0 16,-23 1-8 0,-2-2-3-16,1-10-4 15,11-6 0-15,16-7-3 0,5-7-5 0,18-5 16 16,3-1 13-16,20-5 18 15,15 4 5 1,16-1-16-16,14 0-14 16,9 3-16-16,-5 0-17 15</inkml:trace>
  <inkml:trace contextRef="#ctx0" brushRef="#br0" timeOffset="107053.7334">6666 12363 627 0,'-3'-1'371'0,"0"1"4"15,2 8-253-15,6 18-71 16,2 6-6-16,-1 14 5 0,-1 0-6 15,1 0-13-15,0 0-6 16,-3-16-6-16,2-2-1 0,-4-15-11 16,0-11 68-16,0-4 25 15,-1-11 3 1,0-11 15-16,0-4-67 16,-1-19-21-1,-2-11-4-15,-3-17-9 0,-2-2-4 16,2 8-12-16,2 14-3 15,4 20-6-15,0 10 0 16,3 13-11-16,3 2-9 16,9 7-10-16,10 3-2 15,17 3 9-15,4 4 7 16,11 2-44-16,0-2-53 0,2 1-160 16</inkml:trace>
  <inkml:trace contextRef="#ctx0" brushRef="#br0" timeOffset="107303.8961">6641 12456 621 0,'0'-2'346'16,"8"-1"-33"-16,13 1-111 16,20-2-73-16,9 1-24 15,4 4-47-15,-8-1-21 16,-6 9-58-16,-5 3-186 16</inkml:trace>
  <inkml:trace contextRef="#ctx0" brushRef="#br0" timeOffset="107565.3188">6996 12625 1081 0,'7'5'413'0,"10"4"-273"16,10 6-58-16,7 4-17 15,2 2-8-15,0 3-26 16,-7-2-11-16,-6-2 2 16,-6-3-53-16,-7-10-212 15</inkml:trace>
  <inkml:trace contextRef="#ctx0" brushRef="#br0" timeOffset="107723.1421">7327 12607 931 0,'-8'0'485'0,"-8"-2"-128"16,-5 8-191-16,-1 3-59 16,-8 6-63-16,-6 5-21 15,-3 8-21-15,-2 1-1 0,0 5-80 16,3 1-92-1</inkml:trace>
  <inkml:trace contextRef="#ctx0" brushRef="#br0" timeOffset="108327.8144">6752 11971 463 0,'-5'-4'300'0,"-5"-1"3"0,10 4-169 16,5 1-26-16,21 5-46 16,5-1-16-16,20 4 22 15,3-2 8-15,9-1-11 16,6-2-12-16,-2-1-22 16,-8-2-9-16,-20-1 0 15,-11-1 2-15,-18-6-7 16,-10-1-10-16,-9-2-11 15,-7-3-5-15,-5 2-5 16,5 5 1-16,6 3-6 16,3 6-6-16,8 7 0 15,6 2 11-15,7 10 19 16,2 4 12-16,-1 0 26 16,-7-5-1-16,-8-2-1 0,-1-3-4 15,-2-5-55-15,3-1-187 16</inkml:trace>
  <inkml:trace contextRef="#ctx0" brushRef="#br0" timeOffset="108641.3648">7496 12298 1225 0,'8'0'475'16,"17"-2"-320"-16,10 2-50 15,18 2-44 1,6 0-13-16,-2 1-31 0,-9 1-7 15,-11-1-1-15,-12-3-3 16,-6 1-82-16,-3 1-60 16,-12-5-239-16</inkml:trace>
  <inkml:trace contextRef="#ctx0" brushRef="#br0" timeOffset="108818.4093">7615 12408 580 0,'-7'5'343'0,"-4"3"-27"0,6 1-51 16,8 0-47-16,18 0-31 15,18-3-38-15,5 0-9 16,13 0-36-16,-15 1-23 16,-5-1-42-16,-8-5-21 15</inkml:trace>
  <inkml:trace contextRef="#ctx0" brushRef="#br0" timeOffset="109652.0203">8127 12307 606 0,'5'-2'328'16,"7"3"-60"-16,5 7-131 16,3 11-69-16,-5 1-19 15,2 15-12-15,-3 1-2 16,-8 0-2-16,5 2-1 0,-11-20-4 15,-3-6-3-15,2-11 9 16,1-3-2 0,3-9-6-16,4-11-4 0,6-9-15 15,1-6-4-15,2-4-3 32,2 4-5-32,-3 10-2 0,0 6 5 0,-1 19 2 15,-5 9 5 1,-2 13 2-16,1 9 0 15,-8 3 3-15,3 1 0 16,-3-4-1-16,0-8 0 16,-1-8-4-16,2-6 2 15,2-12 0-15,4-4 1 0,10-9 2 16,-3-9-3-16,8-4-3 16,3 5-2-16,1-1-3 15,0 5-2-15,-5 14 2 16,-4 5 2-16,-6 11 14 15,-3 8 4-15,-4 9 2 16,-2 4-1-16,-1-2-11 0,1 1-2 16,0-2-37-16,3-6-102 0</inkml:trace>
  <inkml:trace contextRef="#ctx0" brushRef="#br0" timeOffset="110183.7597">9040 12457 386 0,'3'-5'292'15,"1"-8"73"-15,-2 0-106 0,-2-4-61 16,-4-2-35-16,-9-3-56 16,-4-1-24-16,-8 1-39 15,-5 2-25-15,0 11-34 16,-4 8-11-16,2 15-6 15,0 7 4-15,8 12 6 16,7 3 1-16,12 1 2 16,10-4 2-16,11-6 5 15,7-5 3-15,3-13 9 16,-1-3 6-16,1-11 30 16,-3-7 11-16,1-5 8 15,-1-3 2-15,-4-5-13 0,1-3-8 16,-5 2-7-1,-3 3-2-15,-5 11 10 0,-3 8-2 16,-4 10-3-16,0 6-3 16,1 11-17-16,4 5 0 15,4 3-2-15,3-3-2 0,7-4-3 16,2-6 0-16,1-7-63 16,1-2-90-16</inkml:trace>
  <inkml:trace contextRef="#ctx0" brushRef="#br0" timeOffset="110435.3665">9302 12539 1083 0,'0'0'532'0,"2"-3"-157"16,6 7-230-16,0 0-52 16,5 4-44-16,2 4-10 15,0-2-26-15,8 4-6 16,2-1-3-16,1 2 7 16,-2-5-114-16,-3-1-79 15</inkml:trace>
  <inkml:trace contextRef="#ctx0" brushRef="#br0" timeOffset="110639.8935">9524 12513 788 0,'-3'-2'448'16,"-5"1"-79"-16,-2-2-153 15,1 5-48-15,-8 3-70 16,-5 3-33-16,-3 10-39 15,-4 0-10-15,1 4-11 16,6 5-3-16,1-3-99 16,4-1-194-16</inkml:trace>
  <inkml:trace contextRef="#ctx0" brushRef="#br0" timeOffset="111539.0034">8819 12073 740 0,'-8'-4'368'0,"-6"2"-129"16,14-1-122-16,3 3-33 16,17 2-51-16,7-1-22 15,22-1 9-15,12-1 1 16,17 1 3-16,5 2 0 0,-7 2-5 16,-6-1-2-16,-29-1-1 15,-9-2-16-15,-17 2-36 16,-11-2-21-16,-6-4-79 15,-3 2-8-15,4 1 12 16,0 0 19-16,-1-2 81 16,-10-15 46-16,-30-32 61 15,32 31 13-15,5 6 9 16,5 4-5-16,3 8-24 16,1 1-8-16,9 9-10 15,-2 6-11-15,3 6-2 16,0 2 9-16,0 1 24 0,-7-6 11 15,-5-3 20-15,-2 0 10 16,-10-9 0-16,4 3-10 16,-3-2-31-16,-4 0-23 15,-3 3-60 1,-6 2-101-16</inkml:trace>
  <inkml:trace contextRef="#ctx0" brushRef="#br0" timeOffset="122187.8479">10065 12323 746 0,'0'-1'326'16,"14"2"-122"-16,13 0-61 0,26 0-37 15,14-1-11-15,23-2-49 16,2-4-19-16,3 0-11 16,-4 2-1-16,-28 2-21 15,-8-2-30 1,-32 1-70-16,-7 3-38 16,-17 4-36-16,-7 3-29 15</inkml:trace>
  <inkml:trace contextRef="#ctx0" brushRef="#br0" timeOffset="122430.5916">10196 12355 429 0,'-4'1'211'15,"-2"3"-67"-15,19 1-25 0,5 0-12 16,26 3-15-16,7-2-4 15,13-2-19 1,12-1-5-16,8-5-11 0,-1-2-17 16,-7-4-18-16,-7-1-14 15,-29-3-50 1,-7 1-43-16,-20 1-122 16,-6 0-122-16</inkml:trace>
  <inkml:trace contextRef="#ctx0" brushRef="#br0" timeOffset="122615.4014">10700 12218 867 0,'14'4'355'0,"21"2"-205"16,0 3-12-16,2 3-36 15,-2 3-21-15,-20 1-44 16,-13 4-13-16,-19 3-9 15,-12-1-39-15,-8 1-159 16</inkml:trace>
  <inkml:trace contextRef="#ctx0" brushRef="#br0" timeOffset="122973.885">10234 12242 650 0,'6'-5'297'15,"6"-8"-130"-15,-2 4-31 0,-4 5-29 0,-6 1-7 32,-5 6-24-32,-8 1-9 15,-15 4-26-15,-5 6-1 16,-2 4 13-16,2 9 5 16,21 5 6-16,12 5 9 15,22-2 22-15,12-5 0 0,15-10-15 16,8-6-16-1,3-11-37-15</inkml:trace>
  <inkml:trace contextRef="#ctx0" brushRef="#br0" timeOffset="131511.8753">11425 12095 317 0,'-8'0'250'0,"-14"-3"49"16,3 1-33-16,3 2-72 16,3 0-42-16,15 4-52 15,14 1-8-15,28-3-11 16,17-2-6-16,26-2-20 16,6-3-18-16,7-1-19 15,-4 4 0-15,-22-3 1 16,-13 5-14-16,-32 3-68 0,-17-1-22 15,-20 3-42-15,-10 5-16 16,-13-5 0 0,0 2-28-16,0-7-107 0</inkml:trace>
  <inkml:trace contextRef="#ctx0" brushRef="#br0" timeOffset="131695.0348">11734 12068 271 0,'-3'3'198'16,"-3"1"35"-16,-1 1-41 0,6 9-55 15,1 3-15-15,-1 11-17 16,5 10-7-16,-1 8-7 16,-2 6-11-16,5 6-31 15,-5-1-14-15,2-5-11 16,2-7 2-16,-3-19 13 16,2-8-40-16,-1-15-351 15</inkml:trace>
  <inkml:trace contextRef="#ctx0" brushRef="#br0" timeOffset="132273.8053">11396 11864 589 0,'-8'-2'292'0,"-9"-3"-103"0,11 3-71 16,3 2-27-16,17 2-31 0,13 1-8 16,26 0 28-16,17 3 18 15,11-3-1-15,5 4-15 16,-10-2-34-16,-12-3-13 15,-22 0-6-15,-13-2 0 16,-20 0-22-16,-9-2-11 16,-12-5-25-16,-4-6-5 15,-9-4 8-15,3-5 7 16,5 2 4-16,7 2-2 16,13 9-14-16,4 3-7 15,12 7-12-15,2 6-3 16,2 8 29-16,-1 5 29 15,-14 4 61 1,-8-1 20-16,-11-2 2 0,-6-4-18 16,1-3-16-16,5-6-60 15</inkml:trace>
  <inkml:trace contextRef="#ctx0" brushRef="#br0" timeOffset="132651.8963">12199 12246 584 0,'2'3'324'0,"0"5"-62"15,18-3-82-15,15-3-30 16,13-4-54-16,11-2-34 15,4-1-36-15,-7 0-4 16,-16 3-4-16,-14-1-2 16,-20 6-79-16,-7 0-50 15,-13 9-194-15</inkml:trace>
  <inkml:trace contextRef="#ctx0" brushRef="#br0" timeOffset="132812.2803">12270 12351 763 0,'-1'3'408'16,"0"3"-94"-16,14-1-107 16,13 0-35-16,17-1-38 15,3-2-29-15,2-3-48 0,-3-1-14 16,-4-1-53-16,-3 0-70 16</inkml:trace>
  <inkml:trace contextRef="#ctx0" brushRef="#br0" timeOffset="133453.2866">12771 12260 555 0,'2'-2'371'0,"3"0"-2"16,3 2-151-16,3 11-122 0,4 5-42 15,-1 9-35-15,0 7-8 16,-7 8-7 0,-6-2 1-16,-1-6 9 0,-1-8 4 15,-3-11 6-15,3-10 15 0,1-6 11 32,2-4 2-32,-2 6-5 15,3-15-6-15,16-49-7 0,-4 26-5 16,5 6-16-1,8 7-14-15,0 13-4 16,0 9-1-16,-4 11 5 16,-9 5 2-16,-10 11-6 0,-3 4 1 15,-6 4 6 1,-6-1 4-16,0-5 8 0,-2-3 2 0,7-13 11 16,1-6 0-1,8-14-4-15,4-6-2 16,6-8-14-16,4-2-5 0,5 2-4 0,4 4-3 31,-4 7-7-31,0 8-5 16,-13 9-6-16,3 3 6 0,-6 12 16 0,-7 3 8 31,7 4 12-31,-6 5-4 0,1-3-5 16,3-3-2-16,-3-3-30 15,1-4-77-15</inkml:trace>
  <inkml:trace contextRef="#ctx0" brushRef="#br0" timeOffset="134102.152">13600 12423 450 0,'2'-3'291'0,"4"-8"3"16,-1 6-40-16,-2-9-60 16,5 1-20-16,-5-3-32 15,-3-5-13-15,-3 2-27 16,-6-3-22-16,-9 2-43 15,-4 5-23-15,-8 9-34 16,-11 4-6-16,-1 11-4 16,0 6 4-16,9 11-5 15,14 7-5-15,14 8 4 16,6-2 3-16,17-4 17 16,4-2 8-16,10-16 9 15,4-2 4-15,-2-18 13 0,0-4 3 16,-8-6 0-16,0-3 1 15,-7-4-7-15,-3-6-1 16,-9-2-3-16,-5 2-7 16,-5 9-9-16,-4 7-1 15,0 10-3-15,3 7-2 16,4 7 2-16,1 5-6 0,7 8-1 16,1-3 5-16,7 5 7 15,-1-5 5 1,4-3-19-16,-6 0-66 15,-6-8-431-15</inkml:trace>
  <inkml:trace contextRef="#ctx0" brushRef="#br0" timeOffset="134355.6363">13841 12481 825 0,'3'11'366'15,"10"15"-161"-15,-1-1-3 16,7-3-61-16,2-1-26 16,0-4-60-16,1-1-18 15,0-4-15 1,2-3-36-16,-3-8-158 0,1-1-198 15</inkml:trace>
  <inkml:trace contextRef="#ctx0" brushRef="#br0" timeOffset="134480.8663">14041 12505 862 0,'-10'4'444'0,"-11"4"-122"16,-7 2-75-1,2 6-118-15,-1 2-37 0,-2 2-59 16,4 3-16-16,-3 2-39 15,4-1-78-15</inkml:trace>
  <inkml:trace contextRef="#ctx0" brushRef="#br0" timeOffset="135135.2428">13385 12067 645 0,'-3'0'290'0,"-2"4"-143"16,11-3-32-16,-6-1-35 15,25 1-7-15,59 7 3 16,-21-2-6-16,13-3-18 16,7 6-12-16,-10-2-15 15,-8-6-1-15,-22-1-7 16,-19-4-10-16,-18-4-39 15,-7 5-14-15,-12-2-7 16,-6-6 9-16,-4 0 32 16,1-8 9-16,6 1 7 15,8 4-3-15,9 7-19 16,7 1 0-16,9 13 9 16,1 8 9-16,5 5 27 0,0 8 28 15,-6-1 34-15,-4 1 13 16,-14-4 26-16,-7-2-5 15,-7-6-13-15,0-3-10 16,3-4-31-16,5-2-7 0,5-4-171 16</inkml:trace>
  <inkml:trace contextRef="#ctx0" brushRef="#br0" timeOffset="203538.3039">14551 12208 141 0,'-1'-4'85'0,"-1"-1"-5"0,1-2 2 16,1 1 12-16,0 2 12 0,-1 2 14 15,0 1 4-15,0 0 6 16,0 0-2-16,-13 1 4 15,-27 4-6-15,33-1-39 16,7-2-17 0,17 0-11-16,13 1 0 0,22 0 11 15,17 1 7 1,16-1-17 0,7-1-12-16,3 3-16 0,-17-1-8 15,-24 2-3-15,-22-3 0 16,-18-2-26-16,-4 0-28 15,-5-1-60-15,-2 0-42 16,-2 1-50-16,-2 0-9 0,1 0-3 16,0 0 12-16,0 0 25 15,-17 2 5 1,-37 8-50-16</inkml:trace>
  <inkml:trace contextRef="#ctx0" brushRef="#br0" timeOffset="203791.5907">14659 12279 151 0,'-8'3'156'16,"-8"1"31"-16,7-2-5 15,2 1-18-15,6 0-23 16,5 1-7-16,8-3-6 0,8-1 3 16,24-1-21-16,10-5-18 15,19 2-43 1,-1 3-11-16,-8 1-16 15,-10 1-4-15,-19-1-1 16,-12-3-5-16,-9-2-43 16,-5 2-29-16,-2-2-64 15,-4 1-34-15,-4-4-22 16,-2-2-14-16,-4-3-67 0</inkml:trace>
  <inkml:trace contextRef="#ctx0" brushRef="#br0" timeOffset="203981.6043">14978 12124 548 0,'-5'-3'279'0,"-7"-1"-85"15,5 2-51-15,13 8-49 16,8 3-7-16,13 5-3 16,10 1 6-16,3 0-5 15,-8-2-5-15,-9 0-9 16,-9-6-2-16,-12 1 11 16,-1 0 4-16,-7 4-2 15,-3 3-3-15,-9 5-32 16,-2 4-16-16,-5 3-86 15,-1 4-122-15</inkml:trace>
  <inkml:trace contextRef="#ctx0" brushRef="#br0" timeOffset="204662.5122">15464 11964 572 0,'4'4'305'0,"11"-1"-33"16,12 4-53-16,17-1-42 16,11 1-17-16,22-5-52 15,4-1-23 1,1-1-30-16,-11-4-10 0,-27 2-17 15,-12 0-4-15,-19 2-47 16,-6 3-44 0,-9 1-84-16,-5 0-48 0,-8-3-80 15,-1 2-44-15</inkml:trace>
  <inkml:trace contextRef="#ctx0" brushRef="#br0" timeOffset="204865.7304">15782 11992 341 0,'-7'-1'249'15,"-3"0"-5"-15,5 1-49 16,3 1-21-16,2 7-32 0,3 4-1 16,4 9-16-16,0 6-10 0,0 9-34 15,0 3-24-15,-7 7-30 16,-1-1-8 0,-4 2-3-1,0-3 1-15,1-8 2 0,0-5 1 16,4-10 3-16,-1-7-1 15,1-6-36-15,3-5-77 16</inkml:trace>
  <inkml:trace contextRef="#ctx0" brushRef="#br0" timeOffset="205276.4151">16081 12193 748 0,'6'0'419'0,"9"1"-91"15,3-1-130-15,14-1-31 16,11-2-80-16,-2-1-29 15,4 4-32-15,-8 0-6 16,-13 0-7-16,-3 0-44 16,-6 1-162-16,-2 0-178 15</inkml:trace>
  <inkml:trace contextRef="#ctx0" brushRef="#br0" timeOffset="205466.0186">16116 12286 413 0,'-1'2'320'0,"1"4"42"15,13-2-100-15,8-2-20 16,21-2-61-16,3 0-42 16,6-1-69-16,0 1-26 15,-12-1-74-15,-2 2-114 16</inkml:trace>
  <inkml:trace contextRef="#ctx0" brushRef="#br0" timeOffset="206127.6263">16580 12149 801 0,'4'2'360'15,"3"4"-155"-15,4 12-112 0,0 6-19 16,0 8-21 0,-2 2-13-16,-5 1-10 0,1-4-3 15,-4-8-1 1,1-4 0-16,-2-9 15 16,-2-9 9-16,1-7 3 15,-4-7-1-15,4-12-14 16,1-2-12-16,6-6-15 15,6 2-5-15,7 4-13 0,4 4-5 16,6 9 4 0,0 7 4-16,-3 9 20 15,-1 7 13-15,-7 7 4 16,-3 3-1-16,-8 4-9 0,-5-5-7 16,-5 0-3-16,-1-2 2 0,0-7 1 15,3 0 1 1,4-8 13-16,2-4 3 15,4-9-3-15,1-4-2 16,5-4-16-16,4 1-6 16,1-1-6-16,0 3-1 15,2 6-3-15,-5 1-2 16,0 8-3-16,0 2-3 0,-6 6-1 16,-2 7 2-16,-7 0 8 15,-4 4 3-15,-3 3 4 16,2 2 1-16,0 4-2 15,4 0 2-15,5 2-37 16,-3-3-63-16,6-4-378 16</inkml:trace>
  <inkml:trace contextRef="#ctx0" brushRef="#br0" timeOffset="206705.93">17410 12359 339 0,'2'-1'276'0,"6"-5"73"16,-2 1-84-16,2-2-95 15,-2-2-33-15,-3-2-40 16,3-2-8-16,-7-4 1 16,-4-2-2-16,-5-2-11 15,-9-2-11-15,-4 4-31 0,-4 3-22 16,-4 10-37-16,-2 6-13 15,2 11-7-15,3 8 1 16,9 7 9-16,9 7 5 16,14 2 13-1,6 0 7-15,14-6 12 16,1-6 5-16,4-12 10 16,0-7 13-16,-2-9 25 0,-4-5 3 15,-8-11 2 1,-1-1-8-16,-10-1-24 0,0-3 3 15,-2 6-9-15,-4 4-6 16,2 8-16-16,-1 8-9 16,-5 9-5-1,4 6 0-15,2 10 9 0,3 3 0 16,8 3 3-16,4 4 1 16,3-4 6-16,6 1-10 0,8-4-104 15,2-2-85 1</inkml:trace>
  <inkml:trace contextRef="#ctx0" brushRef="#br0" timeOffset="207058.6249">17714 12399 659 0,'-1'0'368'0,"1"0"-72"0,0 1-60 16,0-1-82-16,0 0-38 15,5 7-52-15,-1 12-11 16,47 28-26-16,-28-24-10 16,2-5-6-16,1 1 1 15,-6-3-13-15,-1-2-34 0,-3-3-99 16,-2 1-73 0,-5-8-288-16</inkml:trace>
  <inkml:trace contextRef="#ctx0" brushRef="#br0" timeOffset="207264.8509">17899 12429 761 0,'-6'4'379'16,"-6"-1"-126"-16,3 7-119 15,-1 5-35-15,-4 4-30 16,-6 4 0-16,-4 2-10 15,0-1 2-15,0-1-19 16,6-3-15-16,9-5-11 16,3-5-60-16</inkml:trace>
  <inkml:trace contextRef="#ctx0" brushRef="#br0" timeOffset="210495.5007">2923 13127 568 0,'2'1'274'0,"6"2"-55"15,21 3-116-15,10 2-13 16,26-1-18-16,10 1-24 16,14-2-28-16,0-2-1 15,-15 1 3-15,-15-2 1 0,-20 1-19 16,-17-3-32-1,-8-1-127-15,-5-3-98 16</inkml:trace>
  <inkml:trace contextRef="#ctx0" brushRef="#br0" timeOffset="210765.5582">3008 13245 421 0,'0'0'239'16,"-3"0"-33"-16,3-1-41 16,0 1-25-16,1-1-16 0,29 0-15 15,60 0-6-15,-25 0-34 16,10 1-17-16,-2 0-29 15,-4 0-5-15,-17 0-19 16,-7-2-26-16,-12 0-61 16,-8 0-58-16</inkml:trace>
  <inkml:trace contextRef="#ctx0" brushRef="#br0" timeOffset="210961.8772">3502 13078 474 0,'5'2'225'0,"9"7"-90"0,5 2-14 16,4 6 2-16,1 4-2 15,-8 1-11-15,-6-2-10 16,-6 1-44-16,-4 0-15 16,-6-6-10-16,4-1-4 15,-5-7-7-15,0-2-52 16</inkml:trace>
  <inkml:trace contextRef="#ctx0" brushRef="#br0" timeOffset="211264.4104">3069 13139 606 0,'-5'-3'299'0,"-6"-2"-94"16,-3 6-116-16,-10 0 14 16,-1 8-3-16,-4-1 3 15,10 7 1-15,9 4-26 16,10 5-21-16,12 4-8 15,10 1-14-15,5-4-10 0,9-3-6 16,7-2-68 0</inkml:trace>
  <inkml:trace contextRef="#ctx0" brushRef="#br0" timeOffset="212036.1671">4631 13228 667 0,'0'0'320'0,"-3"0"-124"15,-5 5-33-15,-6 8-59 16,-9 4-12-16,-5 10-18 15,-6 2-16-15,-4 5-20 16,1-2-8-16,-8-11-7 0,3-5 3 16,4-17-1-16,0-6-7 15,11-11-19 1,2-6-9-16,13-5-11 0,5-1 1 16,9 0-2-1,8 6-4-15,12 9 0 16,7 5 6-16,13 11 25 0,0 7 16 15,4 14 23-15,-5 8 1 16,-9 10-8 0,-4 2-8-16,-6-3-12 0,1-2-2 15,3-8-63-15,3-5-107 16</inkml:trace>
  <inkml:trace contextRef="#ctx0" brushRef="#br0" timeOffset="212266.8229">4717 13464 799 0,'12'12'331'15,"16"14"-187"1,6 3-27-16,-3 2-34 0,-3 0-18 15,-6-3-29-15,-6-5-6 16,-4-6-50-16,-4-4-70 16</inkml:trace>
  <inkml:trace contextRef="#ctx0" brushRef="#br0" timeOffset="212424.2458">4975 13482 999 0,'-7'3'463'15,"-14"3"-198"-15,-1 1-69 16,-1 8-99-16,-3-1-35 16,-6 2-44-16,5 4-10 0,-3-1-2 15,0-1-34-15,8 0-131 0,1-4-128 16</inkml:trace>
  <inkml:trace contextRef="#ctx0" brushRef="#br0">5217 13347 677 0,'2'0'357'0,"8"0"-73"0,7 0-75 0,20 3-82 15,4 1-19-15,9-1-42 0,-1 3-19 31,-6 0-22-31,1-4-3 16,-6 1-20-16,-3-3-35 16,-10 0-136-16,-2 0-149 15</inkml:trace>
  <inkml:trace contextRef="#ctx0" brushRef="#br0" timeOffset="213599.2717">5989 13536 715 0,'-1'6'264'16,"4"-1"-149"-16,24 2-43 16,41-2-14-16,27 1-5 15,39-3 52-15,17 3 15 16,20-3 40-16,5-3 26 16,12 5-84-16,-17-3-32 15,-29 1-32-15,-23-3-10 0,-51-5-44 16,-16 1-54-16,-34-1-348 15</inkml:trace>
  <inkml:trace contextRef="#ctx0" brushRef="#br0" timeOffset="214117.8422">6334 13084 735 0,'2'-7'292'16,"11"-2"-168"-16,8 3-7 16,18 6-2-16,12 0 6 0,23 7-14 15,6-4-21-15,7 8-26 16,-5-1-13-16,-22 1-19 16,-15-3 0-16,-26-8-23 15,-4 1-38-15,-14-6-88 16,-3 2-38-16,-12-2-58 15,-7 0-15-15,-4 2 1 16,-5-3 9-16,4 3 31 16,-1 3 47-16,6 6 78 15,5-1 37-15,3 3 138 16,2-3 47-16,3-3 67 16,3 6 28-16,5 7-42 15,3 7-16-15,3 12-41 16,1 3-33-16,-2 5-48 15,-3 1-26-15,-1-5-18 16,-1-5-28-16</inkml:trace>
  <inkml:trace contextRef="#ctx0" brushRef="#br0" timeOffset="214573.4844">5219 13536 591 0,'-2'1'312'16,"1"6"-57"-1,12-6-87-15,17 5-1 0,25 0 1 16,7-5-11-16,8 1-70 16,0 1-25-1,-10 0-134-15</inkml:trace>
  <inkml:trace contextRef="#ctx0" brushRef="#br0" timeOffset="215379.7175">6453 13779 582 0,'6'0'342'0,"-3"-2"-44"0,4 12-139 16,1 5-37-16,1 8-38 0,6 11-12 15,-3 3-18 1,-5 2-8-16,-7-1-15 16,0-6-1-16,0-12-6 0,1-5 2 15,5-15 15 1,-1-2 4-16,4-10-2 15,2-10-2-15,2-8-19 16,2-7-6-16,2 2-10 16,0 8-5-16,4 5-11 15,-1 10-8-15,-2 11-6 16,1 3 1-16,-6 12 11 0,-1 2 7 16,-4 6 10-1,-2 0 2-15,-5-1 1 16,-1-3 1-16,-4-4 5 0,-1-7 4 15,1-8-5-15,1-2-8 16,3-11-15-16,4-2-11 16,6-10-8-16,2-1 0 15,7-2 5-15,3 7 2 16,0 9 1-16,-3 6 3 0,-2 11-4 16,-4 4 9-16,-1 10 15 15,0 5 11 1,3 11 23-16,-7-3-4 0,-3-1-1 15,-2-1-1-15,-5-11-12 16,2-3 17-16,2-9-144 16</inkml:trace>
  <inkml:trace contextRef="#ctx0" brushRef="#br0" timeOffset="215810.6779">7899 13599 491 0,'0'-1'394'0,"5"2"111"16,-6-1-118-16,0 0-94 0,0 0-43 16,0-1-76-16,0 0-27 15,1 1-54-15,0 0-22 16,0 0-37 0,0-1-21-16</inkml:trace>
  <inkml:trace contextRef="#ctx0" brushRef="#br0" timeOffset="239916.1848">3949 12712 350 0,'3'-5'224'0,"1"-3"-31"16,-1 8-96-16,1 6-28 16,0 16-48-16,2 16-15 15,-1 46 15-15,3 21 1 16,-8 42 2-16,-3 24 4 15,-3 1-5-15,-11 5 16 16,1-10 17 0,1-23 9-16,1-32 8 0,5-22-12 15,8-37-10-15,-1-15-7 16,1-17-109 0</inkml:trace>
  <inkml:trace contextRef="#ctx0" brushRef="#br0" timeOffset="240630.6086">3939 12788 255 0,'9'3'139'0,"16"6"-22"16,15 2-6-16,37 1 8 0,24 3 7 15,56 1 12 1,25 2 1-16,51 4-20 16,23 3-10-16,46 2-24 15,19-3-14-15,36-2-19 0,10-8-8 16,-1 2 3-1,-10-7 12-15,-47-1-2 16,-26 3-5-16,-51-2-30 0,-30 3-119 16</inkml:trace>
  <inkml:trace contextRef="#ctx0" brushRef="#br0" timeOffset="241274.1561">8037 13098 463 0,'3'-3'243'0,"2"1"-78"16,1 2-49-16,-6 0-64 16,0 0-21-16,12 28-8 15,8 46 9-15,-19 12-2 16,-1 27-3-16,-4 24-9 0,-1 13-11 15,0 3 2-15,5-13 5 16,11-17 7 0,8-19 4-16,14-32 11 15,2-10-5-15</inkml:trace>
  <inkml:trace contextRef="#ctx0" brushRef="#br0" timeOffset="241903.1861">4000 14163 600 0,'-2'5'199'15,"11"5"-186"-15,18-1-10 0,52 0 52 16,35 1 31-16,61-7 55 16,37-1 4-1,60-2-19-15,20 0-22 0,53 3-49 16,14 2-20-16,9 5-7 15,-6-1 2-15,-36-2 3 16,-24-5 27-16,-54-4-2 16,-30-4 0-16,-47-7-21 15,-24 3-94-15</inkml:trace>
  <inkml:trace contextRef="#ctx0" brushRef="#br0" timeOffset="242492.5719">8352 13605 742 0,'3'0'365'15,"3"1"-130"-15,-6-1-22 0,0 0-67 16,0 0-35-16,0 0-49 15,0 0-20-15,0 0-72 16</inkml:trace>
  <inkml:trace contextRef="#ctx0" brushRef="#br0" timeOffset="253043.8455">8389 13607 491 0,'-2'0'318'16,"4"0"27"-16,6 8-160 15,1 10-111-15,0 2-17 16,-7 7-31-16,-6 2-8 0,-8-3 5 16,-3-3 2-16,5-8 7 15,0-8-36 1,4-9-159-16</inkml:trace>
  <inkml:trace contextRef="#ctx0" brushRef="#br0" timeOffset="254044.4613">8769 13374 594 0,'6'-3'386'0,"5"-3"13"16,5 7-226-16,4 5-42 15,-3 9-66-15,-3 6-23 16,-6 5-26-16,-5 4-5 16,-7 3 3-16,-4-9 2 15,-3 0 2-15,4-6-1 0,-1-5-4 16,-1 1-2-1,7-8-8-15,-1-4-3 0,5-2 3 16,-2-1-1-16,0 0 4 16,8-5 2-16,12-6-5 15,25-41-1-15,-29 25 3 16,-2-5 1-16,-9 1 3 16,-1 3 0-16,-5 10-6 15,-6 5-7-15,-2 15-19 16,-1 8-6-16,1 11-4 0,4 4 3 15,4 4 10 1,1-2 8-16,14 2 7 0,0-5 4 16,11-2 9-1,5-5 4-15,5-9-11 16,2-4-40-16,0-7-130 16,-2-6-92-16,-1-8-113 15,-4-2 37-15,1-5 135 16,4 1 135-16,-8 5 229 15,-4 7 30-15,-9 12 41 0,-8 5-24 16,-4 12-64-16,-2 3-9 16,-6 3-32-16,-4 0-16 15,-10-2-32-15,2-2-14 16,-3-4-6-16,1-7 1 16,2-12 2-16,0-6-1 15,2-10-11-15,2-4-8 16,6 2-13-16,5-1-6 0,8 3-13 15,7 5-4-15,7 6-3 16,5 6 2-16,-1 4 4 16,3 8 4-16,-7 6 7 15,-4 4 3-15,-1 0 6 16,-2 1 2-16,0-8 2 16,1-5 3-16,2-7 5 15,-1-4 2-15,-1-5 3 0,3-6 0 16,-4-7-1-1,0-4-1-15,-4 3-7 16,-2 5-3-16,-5 12-15 16,0 12-3-16,-2 9 4 15,0 9 1-15,1 6 9 16,6-1 3-16,13-3-130 16</inkml:trace>
  <inkml:trace contextRef="#ctx0" brushRef="#br0" timeOffset="254512.5395">10359 13457 816 0,'-5'5'388'16,"-2"3"-133"-16,-2 11-144 16,-4 1-28-1,-4 5-35 1,-1-1-16-16,-4-6-11 15,-2-4 0-15,2-4 4 16,-3-8 0-16,-1-8-5 16,2-2-3-16,0-10-6 15,2 3-2-15,5-3 0 16,9-4-1-16,10-1-8 16,9-2-1-16,14-1 4 15,3 7 5-15,2 5 12 0,-1 9 3 16,-6 13-16-16,-7 8-3 15,-1 17-7-15,-2 0-1 16,-4 4 6-16,4 0 5 16,2-8-80-16,2-3-108 0</inkml:trace>
  <inkml:trace contextRef="#ctx0" brushRef="#br0" timeOffset="254658.4117">10257 13212 809 0,'-3'-5'419'0,"-5"-3"-146"16,6 7-109-16,2 8-126 15,5 8-35-15,8 9-145 16</inkml:trace>
  <inkml:trace contextRef="#ctx0" brushRef="#br0" timeOffset="254957.6429">10504 13605 1026 0,'13'2'400'0,"12"2"-288"16,4-1-23-16,4-2-46 0,-4-3-8 16,-2-8-8-16,-4-1 2 15,-9-6 0-15,-6-4-2 16,-8-1-4-16,-7-5-4 15,-15-3-9-15,-2 3-8 16,-10 12-11-16,1 7-5 0,5 19-17 16,2 7 1-16,9 6 3 15,6 5 1-15,10 2 12 16,3 3 1-16,11 1 14 16,2-4 5-1,2-1 9-15,-2-1 5 0,-3-3-14 0,-2-3-92 16</inkml:trace>
  <inkml:trace contextRef="#ctx0" brushRef="#br0" timeOffset="255327.3989">11166 13540 631 0,'1'0'363'0,"-4"4"8"32,-3 4-176-32,-8 5-75 0,-10 2-18 15,-6 0-48-15,-3 0-18 16,1-5-13-16,1-3-6 16,3-9-37-16,1-3-18 0,3-10-21 15,0-6 2-15,8-1 31 16,5 0 13-1,11 4 5-15,8 3 1 16,10 3 18-16,8 4 17 16,5 7 32-16,1 4 16 15,-2 13 7-15,-5 2-1 16,-6 10 1-16,-5-1-8 0,-5 0-21 16,-2-3-12-16,6-4-78 15,0-3-16-15</inkml:trace>
  <inkml:trace contextRef="#ctx0" brushRef="#br0" timeOffset="256484.3417">12231 13588 347 0,'5'-6'269'16,"2"-6"13"-16,1 2-87 0,1-5-29 15,-1-1-28-15,1 0-1 16,-5-5-5-16,-2 0-9 15,-4-2-30-15,-4-2-18 16,-4-1-28-16,-5 1-12 16,0 3-27-16,-3 6-10 15,-1 9-20-15,-1 7-10 16,-2 9-10-16,-4 11-2 16,8 10 1-16,2 5 6 15,15 7 13-15,9-4 6 0,8-3 13 16,6-6 5-16,5-12 6 15,-3-6 5-15,-4-11 8 16,0-6 3-16,0-7 2 16,-1-4 1-16,1-8-7 15,-1-1-4-15,-13-5-6 16,0 3-3-16,-6 14-7 16,-7 4-8-16,0 12-14 15,3 11-5-15,0 5-2 16,5 9 7-16,14 0 16 15,4-1 7-15,14-3-307 16</inkml:trace>
  <inkml:trace contextRef="#ctx0" brushRef="#br0" timeOffset="257027.2192">12028 13136 466 0,'-8'-3'236'0,"-3"-1"-60"15,4 2-65-15,10 2-31 16,8 3 3-16,17 5-2 16,7-1 9-16,15 1-2 15,5 2-6-15,11-3-19 16,7 1-10-16,-1-2-19 0,-4-3-8 15,-22-3-26-15,-14-3-19 16,-21-4-32-16,-10-3-10 16,-7-3 19-1,-4-4 16-15,-1 0 23 0,3 2 3 16,6 1-3-16,2 6-5 16,3 7-18-16,3-1-4 15,2 12 13-15,1 1 8 16,1 5 29-16,-2 6 12 15,-8-3 4-15,-4 1 0 16,-7-1-5-16,-2-3-4 0,4-2-61 16,4-1-196-1</inkml:trace>
  <inkml:trace contextRef="#ctx0" brushRef="#br0" timeOffset="257336.3209">12734 13380 853 0,'3'2'384'0,"8"3"-161"15,2 3-47-15,16 3-70 0,5-3-19 16,7-1-44-16,4-3-17 16,-2-3-4-16,-4 2-29 15,-3-1-99-15,-10-2-80 16</inkml:trace>
  <inkml:trace contextRef="#ctx0" brushRef="#br0" timeOffset="257647.9742">12766 13575 668 0,'4'-3'333'0,"10"-2"-97"0,8 0-25 15,14 3-35-15,2 1-26 16,11 4-51-16,-1-2-21 15,-5 2-38-15,-5 1-13 16,-19-4-11-16,-4 0 0 16,-11 3-50-1,-4-4-91-15</inkml:trace>
  <inkml:trace contextRef="#ctx0" brushRef="#br0" timeOffset="258276.8648">13438 13102 452 0,'15'-1'276'16,"9"1"-29"-16,24-1-67 15,9 3-1-15,21 3-14 16,13 1-14-16,3 3-48 15,0 0-23-15,-23-1-42 16,-17-3-20-16,-28-4-62 16,-13-1-54-16,-14-3-158 15,-8 1-72-15</inkml:trace>
  <inkml:trace contextRef="#ctx0" brushRef="#br0" timeOffset="258458.1865">13865 13129 301 0,'-4'0'225'0,"-1"0"-6"16,0 3-40-16,4-3-31 16,0 0-52-16,-3 5-14 15,-9 24-30-15,-6 35-7 0,19-19-18 16,2 3-8 0,6 0-6-16,1-4 6 0,2-12 18 15,-1-4-51 1</inkml:trace>
  <inkml:trace contextRef="#ctx0" brushRef="#br0" timeOffset="258770.9336">13491 13595 701 0,'4'0'322'0,"8"0"-99"0,9 0-68 15,18 5-7-15,7-2-1 0,21 0-32 16,12-1-23-16,14-2-43 15,6 3-14 1,-9 1-25-16,-16 1-19 0,-26 0-72 16,-15-3-78-16</inkml:trace>
  <inkml:trace contextRef="#ctx0" brushRef="#br0" timeOffset="259434.2048">13605 13796 643 0,'4'-1'320'0,"4"0"-93"0,5 5-64 16,4 8-55-16,1 6-28 15,2 9-41-15,-10 2-15 16,-1 7-14-16,-7-4-1 16,-7-4 7-16,3-3 3 15,-5-12 6-15,2-3 6 16,1-10 12-16,-4-11-1 16,8-7-8-16,1-7-9 15,4-7-23-15,10 3-6 16,4 3-7-16,2 6-4 0,10 15-2 15,-6 5 8-15,2 13 10 16,-8 3 7-16,-5 2 9 16,1 5-5-16,-8-3-1 15,0-2 0-15,-3-3 1 16,-1-5 3-16,-1-10-11 16,2-3-13-16,2-12-8 15,4-4-3-15,7-7 7 16,1-6 10-16,3 4 0 15,2 3-4-15,-2 12-7 16,-4 8-4-16,-3 9-4 0,-1 10 8 16,-6 9 20-1,-2 5 14-15,-2 6 12 0,-6 0-3 16,3-4-11-16,6-4-2 16,0-12-22-16,6-5-55 15</inkml:trace>
  <inkml:trace contextRef="#ctx0" brushRef="#br0" timeOffset="259987.8328">14541 13555 1150 0,'-1'-1'495'0,"-2"1"-288"15,2-1-54-15,0 0-106 0,-1 0-26 16,2 0-96-16,0 0-133 15</inkml:trace>
  <inkml:trace contextRef="#ctx0" brushRef="#br0" timeOffset="260298.1137">14842 13357 634 0,'-1'0'389'0,"-3"-1"-28"0,1 3-193 0,2-2-92 16,1 0-30-1,4 23-9-15,8 36-5 16,-5-21-16-16,-2-1-4 15,-5-2-3-15,-1-2 0 16,1-10-3-16,2-1 1 16,13-8 4-16,6-4 5 0,9-4 11 15,3-6 0 1,-4-7-125-16,-7-8-355 0</inkml:trace>
  <inkml:trace contextRef="#ctx0" brushRef="#br0" timeOffset="260525.6408">14719 13191 853 0,'8'-3'454'0,"5"-4"-125"16,1 2-177-16,-4 1-57 16,-2 4-72-16,2 0-75 15</inkml:trace>
  <inkml:trace contextRef="#ctx0" brushRef="#br0" timeOffset="261053.339">14620 12955 546 0,'8'-4'331'15,"1"-1"-28"-15,14 1-122 0,12 1-21 16,14 4-53-16,14 2-25 16,12 8-43-16,-3 1-14 15,-12-2-8-15,-9-4 0 16,-22-3 1-16,-11-3 0 15,-5-3 2-15,-5-2 2 16,-6-6-1 0,-3-3-4-16,-2-3-8 15,-7-1-7-15,-5-3-4 0,2 1 0 16,-9 4-4-16,3 2-1 16,8 10-11-16,3 1-7 15,10 9 0-15,6 5 2 16,15 9 10-16,-1 3 7 0,2 5 3 0,1 2 1 15,-13-8-2-15,3 0 13 16,-10-5 33-16,-11-5 20 16,-3 2 30-1,-11-5-6-15,-4 0-25 16,1 3-19-16,2-4-4 0,9 2-82 16</inkml:trace>
  <inkml:trace contextRef="#ctx0" brushRef="#br0" timeOffset="261451.1256">15570 13657 1044 0,'0'1'497'0,"-2"0"-196"16,3-1-36-16,-2-1-95 16,-1 0-39-16,1 0-55 15,1 0-80-15</inkml:trace>
  <inkml:trace contextRef="#ctx0" brushRef="#br0" timeOffset="268896.8194">1595 14635 644 0,'1'-9'343'0,"-1"-7"-75"16,0 0-39-16,-2 6-66 15,-1 4-36-15,2 9-63 16,1 8-28-16,0 15-36 16,-3 10-6-16,2 23 1 15,2 16 3-15,2 14 4 0,3 1 5 16,-4-13 4-16,-4-15 0 15,3-20 2 1,-1-10 1-16,2-15-3 0,4-5-3 16,-1-11-106-16,5-5-169 15</inkml:trace>
  <inkml:trace contextRef="#ctx0" brushRef="#br0" timeOffset="269392.3681">1459 14726 694 0,'-1'-8'338'0,"3"-7"-93"0,12-2-60 15,11-7-54-15,6 0-16 16,15-1-46-16,3 2-22 16,10 10-30-16,2 6-8 15,-1 10-9-15,-6 9-5 16,-14 14-1-16,-9 9-1 16,-30 9 3-16,-12-3 2 0,-27 3 5 15,-7-2 6 1,1-10 8-16,6-6 6 15,13-21 7-15,6-6 2 0,13-12 5 16,8-3-2-16,22 1-4 16,7 0-4-1,21 15-14-15,10 8-8 16,0 19-6-16,-4 7-1 16,-22 9-1-16,-21 0 4 0,-26-2 1 15,-13-2-1 1,-21-6 4-16,-4-6 2 0,-8-7 6 15,3-6 3-15,4-10-4 16,5-3-30-16,17-3-95 0,4-2-59 16,23-5-222-1</inkml:trace>
  <inkml:trace contextRef="#ctx0" brushRef="#br0" timeOffset="269905.6853">2233 15195 663 0,'4'-2'381'15,"2"-1"-75"-15,-2 0-102 16,-4 2-31-16,0-1-53 16,0 1-27-16,0 0-25 15,0 0-9-15,0 0-10 16,0 0-1-16,8 0-12 15,0-1-2-15,28-1-1 16,-32 3 3-16,-3 0 32 16,-2 0 3-16,-1-1-6 15,1 0-9-15,0-1-94 16</inkml:trace>
  <inkml:trace contextRef="#ctx0" brushRef="#br0" timeOffset="295329.3013">3178 14626 491 0,'-11'0'284'0,"-15"5"-35"15,-5-4-77-15,-9 2-71 16,-2 0-24-16,-1-2-36 15,-3-1-9-15,9-2-21 16,6-3-7-16,13 2-12 16,9 3-19-16,11 1-16 15,7 6-10-15,15 9 2 16,6 4 20-16,7 10 38 16,4 5 25-16,-13 9 31 15,-13 5 3-15,-24 10-14 0,-18 4-9 16,-20-6-17-1,-5-4-6-15,0-11-4 0,2-10-2 16,13-11-2-16,11-4-4 16,14-13-19-16,12-4-11 15,20-3 9-15,12-2 10 16,23 5 27-16,5 0 11 0,1 3-9 16,-5 3-4-16,-12-5-28 15,0 0-112-15</inkml:trace>
  <inkml:trace contextRef="#ctx0" brushRef="#br0" timeOffset="295638.2281">3112 14979 772 0,'21'1'336'0,"10"1"-214"16,21-2-18-16,4 0-18 15,2-7-46 1,-2-1-12-16,-14-4-1 0,-9-3 0 16,-20 5-30-16,-5 0-29 15,-13 5-58 1,-7 2-16-16,-8 6 15 16,-8-1 24-16,0 6 46 0,2 4 13 0,8 5 24 15,5 2 21-15,6 6 30 16,4 0 15-16,5 3-9 15,2 1-16-15,4-1-24 16,-2-2-11-16,4-2-8 16,1-3-46-16</inkml:trace>
  <inkml:trace contextRef="#ctx0" brushRef="#br0" timeOffset="296062.9942">3739 15127 778 0,'-5'-8'352'16,"-7"-13"-142"-1,-3-1-53-15,0-2-51 16,-5 2-16-16,4 8-42 0,-1 3-21 16,1 11-25-16,1 3-10 15,4 9-16-15,3 6-1 16,4 2 4-16,4 0 2 0,4-1 8 15,3-2 4-15,5-7 5 16,1 1 5-16,2-9 15 16,-1-2 9-16,-1-3 15 15,-3-5 0-15,0 2-10 16,-2-1-12-16,0 5-20 16,1 0-6-16,1 7-7 15,2-1 2-15,2 2 3 16,2 4 4-16,2-7 4 15,3 2 1 1,-1-5 7-16,-2-3-19 0,-4-1 71 16,-1-7 14-16,-2 0 18 15,-3-1 28-15,-2 0-66 16,-1 3-16-16,-2 5-26 16,-1 2-99-16</inkml:trace>
  <inkml:trace contextRef="#ctx0" brushRef="#br0" timeOffset="296712.8901">4827 14987 657 0,'-13'15'305'0,"-21"20"-100"0,-4 3-48 16,-7-4-59-16,1 0-18 15,7-13-47-15,5-7 0 16,8-19-3-1,5-8-4-15,6-12-13 16,2-4-11-16,9-2-4 0,2 0 2 16,10 8 16-1,6 9 6-15,6 14 11 0,5 6 2 16,3 16-11-16,-2 2 0 0,-3 9-6 16,-3 5-5-1,-8 0 1-15,-3-4-17 16,-2-8-170-16</inkml:trace>
  <inkml:trace contextRef="#ctx0" brushRef="#br0" timeOffset="296859.0679">4636 14767 788 0,'-5'1'411'15,"-2"6"-49"-15,3 5-292 16,8 8-38-16,10 4-123 15</inkml:trace>
  <inkml:trace contextRef="#ctx0" brushRef="#br0" timeOffset="297446.0988">4859 14545 1024 0,'9'2'357'0,"14"3"-309"15,8-4-10-15,12 1 15 16,3-2-13-16,-4-2-13 15,0-5-1-15,-17-5 10 0,-9-4 1 16,-16 0-8-16,-5 4-9 16,-12 3-24-16,0 8-12 15,2 8-8-15,-1 2 1 16,8 7 4-16,2 3 4 16,9-1 4-1,3 5 2-15,2-2 4 0,4-3 1 16,-3-1 4-16,0-6 1 0,-2-3 7 15,-4 1 3-15,-6-4 4 16,-4 1-2-16,-3 5-6 16,0 5-6-16,0 8-13 15,2 2-3 1,6 12-5-16,2 7-2 0,9 14 16 16,4 4 8-16,-1 2 35 15,-3-5 19-15,-10-1 34 31,-7-3 9-31,-11-6 4 0,-2-2-6 0,-6-12-27 16,4-6-10-16,2-14-11 16,2-10-4-1,9-16-11-15,0-9-14 16,7-5-55-16,2-1-40 16,7 4-74-16,4 2-34 15,8 3-190-15</inkml:trace>
  <inkml:trace contextRef="#ctx0" brushRef="#br0" timeOffset="297656.733">4929 14957 1078 0,'13'-4'489'15,"3"-4"-241"-15,18 5-118 16,5-1-26-16,11 4-65 16,4 3-17-16,-4 5-130 15,-6 3-233-15</inkml:trace>
  <inkml:trace contextRef="#ctx0" brushRef="#br0" timeOffset="298189.0235">5463 15121 684 0,'2'-3'321'15,"0"-12"-100"-15,-2-4-22 0,-3 2-19 16,-3-6-16-16,-8 3-46 16,-3 1-20-16,-5 7-42 15,-6 5-26-15,-1 12-41 16,1 6-12-16,1 11-9 16,6 4 2-16,9 2 7 15,7 2 3-15,9-3 8 0,6-3 4 16,11-9 4-16,4-5 4 15,7-14 8-15,-2-5 5 16,-3-12 7 0,-5-3 1-16,-10-1-3 0,3 4-1 15,-4 3-3-15,-4 3-3 16,-2 6 0 0,-3 1-3-16,-4 8-8 15,6 3 0-15,-1 8-6 0,8 4 1 16,4 2 3-16,-5 3 1 15,7-2 1-15,0 1 2 16,-4-8-1-16,2-1 25 16,-3-7 34-16,1-3 14 15,0-7 13-15,2-4-19 0,0-1-30 16,-2-3-12-16,-6 2-96 16,-2 3-87-16</inkml:trace>
  <inkml:trace contextRef="#ctx0" brushRef="#br0" timeOffset="298519.3441">6062 15037 1002 0,'1'4'449'0,"0"3"-215"15,-1 6-55-15,-4 0-74 0,-4 1-28 16,-11 4-33-1,-1-3-8-15,-6-3-12 0,0-3-3 16,6-9-24-16,0 0-15 16,1-6-11-1,-2-3-2-15,-1-3 11 16,5 4 6-16,12-4-20 0,8 0-8 16,14 0-8-1,1-3 3-15,8 6 22 0,0 5 16 16,-2 2 28-16,3 5 14 15,-6 8 33-15,-3 3 4 16,-3 9-7-16,-4 4-11 16,-3-1-27-16,1 4-31 15</inkml:trace>
  <inkml:trace contextRef="#ctx0" brushRef="#br0" timeOffset="301478.2744">6645 14978 643 0,'-4'7'297'0,"-5"2"-116"0,-5 13-107 15,2 8-30-15,5 0-12 16,6 5-2-16,15-11-13 16,7-2 0-16,10-13 1 15,3-9 3-15,0-7 8 16,-2-9-1-16,-5-4 41 16,-7-3 4-16,-11 1 14 15,-6 2 4-15,-6 6-29 16,-4 9-11-16,1 6-38 15,-1 13-13-15,5 12-21 16,5 7-2-16,7 13 9 0,3 5 4 16,-2 6 7-1,-6 2 8-15,-8-2 20 0,-9-3 12 16,-11-14 8-16,-6-5-1 16,-5-17-1-1,-1-12-4-15,1-16-16 0,1-18-14 16,7-20-68-16,6-11-60 15,13-7-195-15</inkml:trace>
  <inkml:trace contextRef="#ctx0" brushRef="#br0" timeOffset="301670.4913">6960 14606 934 0,'1'-6'446'16,"-3"-4"-171"-16,-4 22-145 16,-4 14-50-16,-5 22-44 0,5 10-13 15,4 5-74-15,6 2-331 16</inkml:trace>
  <inkml:trace contextRef="#ctx0" brushRef="#br0" timeOffset="302176.5333">7054 14961 727 0,'-6'-1'336'16,"-5"-4"-150"-16,3 4-76 0,6 15-67 15,2 2-27-15,8 9-17 16,1 1 0-16,10-3 3 16,2-3 5-16,2-8 6 0,4-4 4 15,1-10 10 1,-3-5 4-16,-4-9 6 15,-5-2 2-15,-5-4 14 0,-6 1 9 0,-5 6-8 32,-1 1-6-32,-3 15-37 0,-1 8-15 15,4 16-8-15,1 11-2 0,7 13 7 16,2 9 1-16,-3 13 3 16,-6 2 3-16,-15 7 6 15,-7-5 22-15,-8-13 20 16,-4-12 1-1,2-19 6-15,1-8-10 0,5-22-5 16,4-5-1 0,4-24-6-16,2-14-13 15,14-15-30-15,4-4-27 0,19-2-97 0,14 9-104 16</inkml:trace>
  <inkml:trace contextRef="#ctx0" brushRef="#br0" timeOffset="302476.3426">7763 15012 1031 0,'-2'0'503'0,"0"-2"-181"0,1 2-88 16,1 0-124-16,-1 0-43 15,1 0-53-15,0 0-12 16,0 0-38-16,0 0-70 15</inkml:trace>
  <inkml:trace contextRef="#ctx0" brushRef="#br0" timeOffset="302747.3872">7745 15261 902 0,'5'0'497'16,"-2"1"-132"-16,4-1-122 0,4-3-37 15,0 2-67-15,0-2-24 16,0 3-44-16,-6-3-17 15,-4 2-31-15,-1 0-14 16</inkml:trace>
  <inkml:trace contextRef="#ctx0" brushRef="#br0" timeOffset="303658.2219">8254 15017 609 0,'0'-3'281'0,"10"-1"-122"15,9 0-71-15,19 4-54 16,11 3-1-16,12 4 3 16,3 1-4-16,-2 3-5 15,-7-1 17-15,-17-3-196 16</inkml:trace>
  <inkml:trace contextRef="#ctx0" brushRef="#br0" timeOffset="303821.3264">8525 15046 694 0,'-3'8'291'0,"1"9"-136"0,0 3-24 15,3 5-12-15,2 1-22 16,3 0-52-16,1 3-17 16,0-5-12-16,2 1-33 15,3-7-307-15</inkml:trace>
  <inkml:trace contextRef="#ctx0" brushRef="#br0" timeOffset="304136.1765">8891 15097 732 0,'-7'-5'346'0,"-10"-3"-149"15,-1 0-56-15,-1 8-75 16,-2 0-35-16,1 7-38 16,2 7-11-16,2 3-10 15,15 5-2-15,9 1 8 0,6 0 12 16,16-6 37-16,-6 1 20 16,6-13 33-16,-2-5 16 15,-9-6 25-15,-1-7 3 16,-13-4-5-1,-3-3-16-15,-14 3-49 16,-8-5-17-16,-1 3-160 16,-2 2-408-16</inkml:trace>
  <inkml:trace contextRef="#ctx0" brushRef="#br0" timeOffset="304912.1547">9463 15007 719 0,'9'-1'338'0,"13"-3"-136"0,1 10-63 16,3 14-59-16,-4 3-12 16,-14 11-18-16,-8 3-7 15,-11 1-18-15,-4-2-4 16,5-10-38-16,4-7-26 15,6-16-12-15,4-7-5 0,2-15 28 16,5-4 21-16,3-3 8 16,1-1 2-1,2 6 0-15,-1 2 1 0,-2 2 1 16,-1 2 8-16,-10 9 29 16,-3 5 0-16,-14 3 0 15,-3 7-8-15,-4 4-26 16,4 1 6-16,8 4 6 15,5 1 4-15,10-3 3 16,7 1-5-16,9-1-5 16,4-2-4-16,8-4-1 15,0-4 2-15,1-8 5 16,-9-6 3-16,-2-7 0 16,-4-2-2-16,-10-9-3 15,9 1-3-15,-11 4-3 0,0 1-1 16,-1 12-3-1,-9-1 4-15,-2 9 6 0,-4 6-1 16,5 9 4 0,3 6-4-16,2-2-6 0,7 4 0 15,-4-3-40-15,5-3-72 16</inkml:trace>
  <inkml:trace contextRef="#ctx0" brushRef="#br0" timeOffset="305136.2194">10040 14789 830 0,'0'12'366'16,"0"8"-158"-16,2 28-128 16,2 14 11-16,3 6-28 15,0 3-11-15,-2 2-25 16,-2-4-7-16,0 3-6 15,-1-7-2-15,0-14 2 0,1-12-30 16,0-25-139-16,-1-9-289 16</inkml:trace>
  <inkml:trace contextRef="#ctx0" brushRef="#br0" timeOffset="305424.0635">10041 14849 1095 0,'10'-8'427'0,"14"-1"-292"0,6 5-58 0,5 13-49 16,-2 10-9-1,-6 9-18-15,-8 2-1 0,-16 4 3 16,-9 1-1-16,-9-9 2 16,-1-3-2-16,5-11-36 15,7-6-8-15,8-2-1 16,10-3 1-16,5 2 29 15,0 2 6-15,2 5-1 16,-7 2 2-16,-11 10 10 16,-5-5 6-16,-18 5 8 0,-5-3 3 15,-7-10 6 1,-1-2-40-16,8-12-403 0</inkml:trace>
  <inkml:trace contextRef="#ctx0" brushRef="#br0" timeOffset="305883.1472">10398 15063 664 0,'-5'8'277'0,"-5"9"-157"0,7 2-78 16,1 0-16-16,5 0-14 15,6 0 3-15,6-9 30 16,1-1 21-16,4-11 40 0,-2-5 5 31,-2-7-14-31,0-2-15 16,-3-4-30-16,-5-1-10 0,-2 1-6 15,-4 3 5-15,-4 6 2 16,-2 6-7-16,-2 8-17 16,-1 4-15-16,3 9-13 0,3 0 3 15,7 3 4-15,4-1 0 0,10-2 4 16,4 2 4 0,3-6 11-16,1-4 5 15,-1-8 22 1,-2-4 7-16,-4-8-1 15,-5 2 0-15,-3-5-11 16,-11-7-58-16,-7-2-173 0,-3-1-110 16</inkml:trace>
  <inkml:trace contextRef="#ctx0" brushRef="#br0" timeOffset="305975.2819">10571 14900 469 0,'-7'-4'367'15,"-4"-2"30"-15,5 4-171 0,3 1-72 16,12 3-98-16,6 2-69 15</inkml:trace>
  <inkml:trace contextRef="#ctx0" brushRef="#br0" timeOffset="306498.7825">10857 15021 619 0,'8'0'279'0,"13"3"-100"0,5-3-93 16,8 0-20-16,-1-4-16 15,-5-2-24-15,-3-1-6 16,-10 1-1-16,-5 4-1 15,-8 2 1-15,-6 0-3 16,-12 3-6-16,-4 5-2 16,-1 4-4-1,-1 3 4-15,8 4 13 0,1 1 6 16,6-1 12-16,5 2 1 16,7-1 8-1,6-2-1-15,7 1-7 0,3-4-2 16,2-4-16-16,2 0-4 15,3-11 1-15,1-3-1 0,5-7-8 16,2-6-10 0,-7-6-26-16,-3-1-1 15,-7-4 8-15,-6 1 12 16,-6 5 38-16,-6 3 12 0,-6 12 9 16,-3 6 0-1,3 10-22-15,-1 4-10 0,3 2-14 16,2 4-3-16,-2-2-2 15,6 4-1-15,4 0-28 0,1-2-53 16,6-3-226-16</inkml:trace>
  <inkml:trace contextRef="#ctx0" brushRef="#br0" timeOffset="309068.4822">11627 15062 413 0,'2'-3'235'0,"3"-6"-18"15,-5 3-25 1,-8 0-39-16,-5 4-24 0,-9 5-56 16,-2-2-17-16,-5 13-36 15,3 5-17 1,10 6-18-16,6 3-3 15,18-3 2-15,10-5 4 16,16-9 17-16,8-4 16 0,0-12 56 16,0-6 29-1,-19-9 38-15,-8-3 3 16,-14 0-36-16,-5 1-28 16,-7 6-46-16,1 3-17 0,3 4-75 0,2 2-106 15</inkml:trace>
  <inkml:trace contextRef="#ctx0" brushRef="#br0" timeOffset="309430.5156">12295 14975 699 0,'-2'3'312'0,"-1"4"-126"0,1 10-120 15,-1 6-25-15,0 6-16 16,1 3-9-16,2 0-10 16,1-2-1-16,7-9 2 15,1-2 1-15,12-9 3 16,6-5 16-16,10-5-196 16</inkml:trace>
  <inkml:trace contextRef="#ctx0" brushRef="#br0" timeOffset="309697.9723">12589 15013 798 0,'-4'-1'335'0,"-5"-2"-207"16,-2 6-33-16,-2 7-61 0,0 4-18 15,1 6-16-15,4-1-3 16,8 3-1-16,4 0 0 15,11-4 2-15,7-1 2 16,8-8 10-16,3-4 4 16,-4-7 2-16,-5-3 45 0,-15-4 24 15,-8-1 3 1,-12-1-1-16,-13 3-49 0,-14 6-32 16,0 3 0-16,5 6-199 15</inkml:trace>
  <inkml:trace contextRef="#ctx0" brushRef="#br0" timeOffset="310013.2954">12930 15069 725 0,'-7'-10'322'0,"-12"-12"-162"0,-4 0-36 16,3 9-68-16,-3 6-26 15,4 18-40-15,6 6-4 16,2 6 4-16,6 4 4 16,11-4 14-16,6-1 10 15,15-1 28-15,7-3 8 16,7-10 13-16,1-5 1 0,-10-7 9 15,-8-7 6 1,-17-6 0-16,-8 0-11 0,-18-7-41 16,-5 2-60-1,-2 9-185-15</inkml:trace>
  <inkml:trace contextRef="#ctx0" brushRef="#br0" timeOffset="310343.7548">13120 15139 549 0,'15'3'295'0,"13"6"-56"15,-3-6-35-15,-1 4-34 0,-6-7-21 16,1-1-19-16,3-1-9 16,-1-10-14-16,-2 0-6 15,-7-9-23-15,-6 0-14 16,-9-3-25-16,-5 1-11 15,-10-2-18-15,-3-1-6 16,-7 10-16-16,4 5-9 16,0 15-9-16,7 11 0 0,3 11 8 15,5 6 7 1,9 12 8-16,1 2 3 0,10 9 1 31,-1 3 2-31,2 2 2 16,-5-4 2-16,-6-10 3 0,2-3 0 0,-3-18-108 15</inkml:trace>
  <inkml:trace contextRef="#ctx0" brushRef="#br0" timeOffset="310954.8176">13419 15136 560 0,'0'1'244'0,"3"-1"-114"0,4 2-29 16,-7-2 0-16,6 0 17 16,21 4 13-16,31-1-8 0,-33-7-36 15,-3-4-20 1,-6-2-27-16,-2 0-3 16,-10-7-7-16,-4 1-4 15,-8-3-9-15,-7-3-9 16,-5 4-4-16,-2 3-4 0,-1 0-3 15,1 7-10-15,4 11-18 16,3 5-5-16,7 18 4 16,4 5 9-16,5 10 20 15,6 10 8-15,-2 7 5 16,0 4 2-16,-5 1 0 16,-2-2-2-16,0-11-2 15,1-5 19-15,4-15-240 16</inkml:trace>
  <inkml:trace contextRef="#ctx0" brushRef="#br0" timeOffset="311278.778">13899 15143 401 0,'-1'-8'257'16,"-7"-14"17"-16,-5-1-50 16,-5 3-51-16,-6-6-29 15,-4 6-51-15,0 5-26 0,3 3-43 16,4 12-13-16,3 6-27 16,4 6 3-16,2 3 7 15,4 2 3-15,7 3 9 16,6 1-2-16,3-6 23 15,7-2 10-15,6-6 11 16,2-7 2-16,4 1-18 16,-2-3-7-16,-2-5-75 15,-4 1-113-15</inkml:trace>
  <inkml:trace contextRef="#ctx0" brushRef="#br0" timeOffset="311569.0144">13992 15106 457 0,'2'1'269'16,"5"7"18"-16,1 0-144 16,-2 3-32-16,-2 1-23 0,-3-2-35 31,-1-3-13-31,-2-5-3 0,-1 0 3 0,1-3 1 16,1 0-4-16,0 0-13 15,-1-14-7-15,0-37-10 16,6 30-3-16,8-2-11 15,5 3 7-15,7 8 15 16,0 2 15-16,-2 17 23 16,-7 3-6-16,-5 7-11 15,-2 5-11-15,-7 1-9 16,0 1-3-16,2 3-5 16,-2-2 18-16,8-3-170 15</inkml:trace>
  <inkml:trace contextRef="#ctx0" brushRef="#br0" timeOffset="312088.0319">14507 14993 516 0,'-9'-3'312'16,"-13"-4"-22"-1,-1 3-116-15,0 4-106 0,2 4-29 16,8 0-38-16,6 4-7 16,8 6-4-16,6-3 3 15,8 4 7-15,3-4 5 16,1-3 3-16,2 1 2 0,-5-6 4 31,-4 0 4-31,-8-4 6 0,-4-2-5 16,-10-2-10-16,-6 3-6 15,-11 2-7-15,1 1 1 16,-4 3-2-16,6 2 0 16,5 1-6-16,8 6-1 15,9 3 1-15,6-2 12 0,11 2 28 16,2-6 12-16,12-1 23 16,1-2-4-16,5-4-11 15,4-3-5-15,-4-7-14 0,-1-4-5 16,-6-5-5-16,-7 2-1 15,-8-4 0-15,-2 0-1 16,-6 5-3-16,-2-3-3 16,0 6-8-1,-3 5-2-15,-3 9-5 0,1 4-1 0,-1 10 1 16,3 2 0-16,1-1 2 16,1 3 0-1,3-5-44 1,-1-3-64-16</inkml:trace>
  <inkml:trace contextRef="#ctx0" brushRef="#br0" timeOffset="312224.8869">14669 14608 1177 0,'0'-1'463'16,"0"1"-337"-16,4 7-62 15,5 16-70-15,1 8-80 16</inkml:trace>
  <inkml:trace contextRef="#ctx0" brushRef="#br0" timeOffset="312419.1507">15006 15123 807 0,'10'4'433'0,"11"6"-130"16,-8 3-74-16,-13 2-112 16,-4 6-35-16,-14-3-26 15,-2 0-16-15,-5-1-34 16,3-5-127-16</inkml:trace>
  <inkml:trace contextRef="#ctx0" brushRef="#br0" timeOffset="313030.1418">15722 15060 816 0,'1'-2'359'16,"-3"-3"-212"-16,-6 7-49 15,-11 13-62-15,-4 6-32 16,-8 7-4-16,-2 1 3 0,-2-5-7 16,2-6-32-16,2-12-34 15,1-12-7-15,5-13 9 16,2-4 31 0,9-6 46-16,5 2 16 0,13 4 26 0,7 4 13 15,10 7 16 1,6 6 3-16,3 15-1 15,2 8-9 1,0 10-17-16,-3 6-11 16,-5-1-16-16,-1-1-5 0,3-5-24 15,3-4-71-15</inkml:trace>
  <inkml:trace contextRef="#ctx0" brushRef="#br0" timeOffset="313162.4848">15659 14995 770 0,'0'4'302'0,"1"3"-175"15,8 9-116-15,12 3-166 16</inkml:trace>
  <inkml:trace contextRef="#ctx0" brushRef="#br0" timeOffset="313435.6845">15993 15212 559 0,'17'2'327'0,"14"2"-44"16,-4-5-102-16,-5-4-30 16,-8-6-56-16,-2-4-31 15,-8-5-25-15,-4-2-8 16,-9-2-12-16,-6 4-8 16,-6 5-13-16,-5 0-10 15,0 14-12-15,-4 1-8 16,2 16-3-16,4 7 5 0,6 6 20 15,7 5 13-15,11 0 24 16,4 3 14-16,8 2 6 16,5 3 1-16,-4 0-11 15,1-2-8-15,-3-7-14 16,-5-8 17-16,0-12-132 16,0-8-368-16</inkml:trace>
  <inkml:trace contextRef="#ctx0" brushRef="#br0" timeOffset="313747.8477">16519 15106 630 0,'1'1'354'0,"0"1"-29"0,-1 3-124 16,-1-5-82-16,0 0-30 0,-16 6-49 15,-46 16-8 1,22-18-5-16,-1-1-2 16,1-2-8-16,6-2-2 15,6-5-4-15,4-1-4 0,6-2-5 16,7-2-2-16,9 3-13 16,7 0-6-16,18 8-5 15,5 3 0 1,9 9 10-16,2 8 5 0,3 6 7 15,-7 3 2-15,-2 3 15 16,-7-2-69-16</inkml:trace>
  <inkml:trace contextRef="#ctx0" brushRef="#br0" timeOffset="314002.719">15584 14575 1001 0,'0'2'438'0,"-1"4"-141"0,-2 27-278 0,2 12 43 16</inkml:trace>
  <inkml:trace contextRef="#ctx0" brushRef="#br0" timeOffset="315739.0055">3309 15843 419 0,'0'5'266'0,"-1"4"-39"0,-9-3-29 15,-7 0-13-15,-8-6-67 16,-4-1-33-16,-8-2-46 15,-4-4-10-15,-1 2-18 16,2 3-6-16,4 2-6 16,5 7-5-16,0 2-4 15,6 1-3-15,8 6-24 16,9 1-5-16,26 6-7 16,6-3 4-16,15 7 28 15,10-2 11-15,-7-6 13 16,2 4 4-16,-18-6 2 0,-11 3 2 15,-21 6 2 1,-19 1 0-16,-16 7-2 16,-9 1-3-16,-4-1-6 15,3-5-2-15,17-6-6 16,10-2-2-16,24-7 16 16,16-4 14-16,21-2 15 15,12-4 4-15,19 5-17 16,6 0-12-16,4 3-9 15,0 0-1-15,-9-1-77 0,-15-4-142 16</inkml:trace>
  <inkml:trace contextRef="#ctx0" brushRef="#br0" timeOffset="316130.7002">3514 15936 835 0,'0'-3'405'0,"0"-2"-173"16,0 8-91-16,0-3-96 15,4 20-29-15,10 55-5 16,-3-24 3-16,-4 5 6 16,-2 0 0-16,-5-3 2 15,-2-6-2-15,1-9-2 16,-4-10 3-16,5-13 5 0,-2-10 5 15,-6-13 2-15,7-7-1 16,-8-12-7-16,3-7-6 16,0-10-4-1,-3-3-3-15,1-9-3 0,0-4-6 0,8 1-12 32,6 2-3-32,0 10 1 15,4 7 2-15,-3 16 4 16,0 4-13-16,8 11-11 0,4 8-3 15,22 3 1-15,7 5 6 16,17 7-92-16,4 1-124 16</inkml:trace>
  <inkml:trace contextRef="#ctx0" brushRef="#br0" timeOffset="316353.8324">3518 16175 797 0,'17'2'356'15,"19"2"-152"-15,21-2-129 16,8-1-8-16,12 0-32 0,-3 1-23 15</inkml:trace>
  <inkml:trace contextRef="#ctx0" brushRef="#br0" timeOffset="316772.928">3842 16306 631 0,'0'4'263'0,"3"5"-111"16,4 4-93-16,9 4-3 16,4 0-1-16,5-3-15 15,1-6-3-15,-3-8 3 16,-5-7 3-16,-6-6 5 0,-2 0 0 15,-5-8-9 1,-2 4-3-16,-1 3-14 16,-2 2-12-16,-1 12-36 0,0 4-7 15,1 16-3 1,5 9 6-16,2 14 27 16,4 6 2-16,-9 4 8 15,1 2 21-15,-10-6 29 16,-16-4 9-16,-7-8 39 0,-9-5-8 15,-10-17-11-15,2-9-1 16,2-17-46 0,5-10-37-16,11-14-123 0,7-6-110 15</inkml:trace>
  <inkml:trace contextRef="#ctx0" brushRef="#br0" timeOffset="317289.3339">3550 15663 563 0,'0'0'285'15,"5"0"-92"1,6 3-72-16,24 3-58 15,10 0-5-15,22 2 7 16,13 2-2-16,-5-2-8 16,-7 0-12-16,-23 1-19 0,-17-7-2 15,-13-1 9-15,-11-3 10 16,-6-9-2-16,-5 1-3 16,-4-2-13-16,0-1-14 15,3 4-7-15,6 4-2 16,-3-1-2-16,5 5 1 15,5 7 2-15,4 3 4 16,5 6 1-16,0 4 1 16,-6 3 31-16,-5 2 12 0,-6 4 9 15,1-1-1-15,-4-7-60 16,8-3-232-16</inkml:trace>
  <inkml:trace contextRef="#ctx0" brushRef="#br0" timeOffset="317699.0938">4385 16069 725 0,'7'0'308'0,"16"1"-134"15,9 0-70-15,20 2-20 0,11 1-21 16,4 1-41-16,1-4-9 16,-11 2-45-16,-15 2-101 15</inkml:trace>
  <inkml:trace contextRef="#ctx0" brushRef="#br0" timeOffset="317881.8551">4445 16168 791 0,'8'0'350'0,"15"-1"-165"15,4 1-21-15,23 3-31 0,0-3-39 0,3 5-52 16,1-2-23-16</inkml:trace>
  <inkml:trace contextRef="#ctx0" brushRef="#br0" timeOffset="318276.293">5315 15955 846 0,'-22'-11'375'15,"-14"-6"-183"-15,-2 9-125 16,0 7-36-16,4 10-42 15,3 8-14-15,9 11 4 16,4 4 8-16,11 10 14 16,7 1 11-16,15 6-1 15,9 3 1-15,14-7 7 16,5-7 14-16,10-14 11 16,7-13 10-16,-2-14 52 0,-4-13 18 15,-11-18 38-15,-9-4 10 16,-16-11-29-16,-11 0-25 15,-21 0-45-15,-7 3-21 16,-12 4-44-16,-9 6-10 16,2 16-58-16,-9 4-68 15,6 14-186-15</inkml:trace>
  <inkml:trace contextRef="#ctx0" brushRef="#br0" timeOffset="318724.7264">5057 15682 950 0,'7'-2'400'0,"17"1"-228"0,8 1-31 16,20 1-38-16,8 5-23 16,6 1-32-16,-4 1-16 15,-7-1-17-15,-6 0-2 16,-13-3 1-16,-5-1 2 16,-13-6 9-1,-9-5-21-15,-10-6-40 0,-5 2-12 16,-5-4-18-16,3 5 16 15,2 1 28-15,3 3 8 16,3 7-5-16,0-1-10 0,1 4 18 16,-1-3 3-16,0 0 15 15,0 0 20-15,16 4 5 16,24 35 11-16,-36-29 10 16,-4 3 4-16,-13 3 3 0,-5-1-10 15,-3 5-17 1,1-1-6-16,5 3-311 15</inkml:trace>
  <inkml:trace contextRef="#ctx0" brushRef="#br0" timeOffset="326496.4104">6078 16183 279 0,'-9'-5'194'15,"-1"1"-3"-15,20 1-46 16,14 3 11-16,33 6-1 16,12-1 7-16,20 0-25 15,6 1-25-15,9-2-44 16,-1-1-15-16,-11-2-21 15,-11-1-9-15,-31-1-79 16,-16-5-65-16</inkml:trace>
  <inkml:trace contextRef="#ctx0" brushRef="#br0" timeOffset="326697.8901">6206 16296 732 0,'9'7'284'0,"21"8"-197"0,13-3-3 15,26-4 5-15,14-4-12 16,14-6-21-16,5-5-7 16,-9-3-2-16,-14 0-61 15,-27 2-176-15</inkml:trace>
  <inkml:trace contextRef="#ctx0" brushRef="#br0" timeOffset="326874.5996">6726 16149 548 0,'20'8'289'0,"14"3"-59"16,2 8-61-16,1 1-8 15,-9 0-31-15,-6-1-27 16,-7 3-53-1,-13-2-16-15,-10 0-125 16,-8 1-190-16</inkml:trace>
  <inkml:trace contextRef="#ctx0" brushRef="#br0" timeOffset="327114.8771">6229 16142 563 0,'-22'0'312'0,"-15"3"-70"0,-5 14-95 16,-2 4-26-16,11 11-34 0,10 5-4 31,23 1-10-31,13 0 8 16,35-3-4-16,12-8-7 15,20-13-21-15,1-9-13 16</inkml:trace>
  <inkml:trace contextRef="#ctx0" brushRef="#br0" timeOffset="328600.9444">7465 16210 533 0,'-1'-1'303'16,"0"0"-74"-16,1 1-116 15,-1 0-39-15,1-1-49 16,0 0-1-16,0 0 23 16,0 0 12-16,8-3 9 15,7-3-1-15,25-18-4 16,-32 13-8-16,-1 7-1 16,-5-1 0-16,-2 5-5 15,2-1-6-15,-4 2-22 16,1 0-11-16,1 0-16 0,-1 0-3 15,0 10-2-15,0 13-2 16,1 36-2-16,2-24 3 16,3 4 7-1,0 1 4-15,1-6 8 16,-3-7 4-16,-1-10 7 16,-2-9 11-16,-2-10 10 15,-1-6-1-15,2-18-6 16,3-2-11-16,8-10-14 15,3-1-3-15,9 4-8 0,6 2-5 16,2 10-9-16,1 10-3 16,0 10-2-16,-3 9 0 0,-5 9 2 15,-5 3 3 1,0 8 12-16,-10-2 6 16,-1 4 13-16,0-1 3 15,-10-2-1-15,7-2 0 0,-1-11-1 16,1-1-36-1,6-14-206-15</inkml:trace>
  <inkml:trace contextRef="#ctx0" brushRef="#br0" timeOffset="329118.5399">7452 15900 786 0,'0'2'319'15,"4"0"-179"-15,9 4-45 16,18 1-33-16,10 1 11 16,26 1-17-16,7-2-9 15,-5-3-16-15,-2-3-6 0,-27 3 0 16,-10-3 0-1,-15 3-27-15,-7-2-17 0,-8-7-38 16,-4 1-9-16,-6-11 20 16,-2-4 13-16,4 5 28 15,0-1 6-15,4 8-7 16,5 5 3-16,2 9 10 16,1 3 11-16,5 10 16 15,3 3 2-15,-5-1 10 16,-2 2-2-16,-5-2-4 15,-6-2 1-15,-3-2-104 16,2-3-174-16</inkml:trace>
  <inkml:trace contextRef="#ctx0" brushRef="#br0" timeOffset="329463.6902">8334 16132 526 0,'0'-6'338'0,"5"-4"29"0,-3 1-125 15,-1 9-84-15,3 5-34 16,-4 10-47-16,3 7-14 16,0 10-13-16,0 3-11 15,2 9-23-15,-4 3-5 16,5-3 3-16,-6-5-1 16,4-14-49-16,0-10-35 0,-2-14-105 15,-1-4-179 1</inkml:trace>
  <inkml:trace contextRef="#ctx0" brushRef="#br0" timeOffset="329628.5376">8130 16222 582 0,'0'0'355'0,"0"0"-43"0,17 1-111 16,16 0-20-16,20 2-45 15,6-3-15-15,12 2-36 16,-4 3-15-16,-13-1-30 15,-5 3-9-15,-24-2-117 16,-6-1-276-16</inkml:trace>
  <inkml:trace contextRef="#ctx0" brushRef="#br0" timeOffset="330062.585">8778 15844 832 0,'1'4'344'0,"2"7"-165"0,4 27-121 15,1 11-22-15,2 21 18 16,0 3-8-16,0 2-5 16,-3-3 1-16,0-15-6 15,-5-10 1-15,-2-27 6 16,4-8 8-16,-4-20-66 16,2-8-54-16</inkml:trace>
  <inkml:trace contextRef="#ctx0" brushRef="#br0" timeOffset="330204.3836">8746 15878 805 0,'14'-8'385'0,"22"-11"-154"0,9 3-51 16,14 4-92 0,6 5-35-16,7 12-42 0,-9 5-36 15,-17 13-276-15</inkml:trace>
  <inkml:trace contextRef="#ctx0" brushRef="#br0" timeOffset="330378.0045">8823 16106 665 0,'26'4'310'15,"15"2"-139"-15,24-3-100 16,5 1-19-16</inkml:trace>
  <inkml:trace contextRef="#ctx0" brushRef="#br0" timeOffset="330881.7945">9245 16446 512 0,'8'-11'331'0,"4"-5"-38"16,-4-5-76-16,-2-1-34 16,-6 1-53-16,-4-2-24 15,-4 4-38-15,-10 2-21 16,-7 8-38-16,-2 4-13 16,-6 7-20-16,10 7-4 15,7 5-3-15,9 2 4 16,10 3 9-16,4-2 5 15,6-3 11-15,2-4 3 0,4-5 4 16,2-2-1-16,-1-1-3 16,-2 1-3-16,1 11-8 15,-1 7 6-15,-7 11 7 0,5 5 3 0,-10 0 6 16,-4-2-2 0,-9-2 5-1,-8-6 12-15,-17-7 12 16,-9-8 5-16,-6-12 2 15,-1-7-7-15,12-13-20 16,5-6-33-16,15-14-114 16,5-7-110-16</inkml:trace>
  <inkml:trace contextRef="#ctx0" brushRef="#br0" timeOffset="331424.1204">8726 15659 652 0,'2'0'342'16,"1"-1"-105"-16,13 0-105 0,11-1-18 15,15 2-12-15,10 0 0 16,14 3-20-16,1 4-20 16,-5-2-33-16,-7 4-6 15,-24-4 1-15,-9-3 6 16,-16-2-40-16,-7-5-22 16,-6-5-38-16,-6-4-9 15,1-4 34-15,4-1 16 16,4 5 30-16,5 4 7 15,4 5 5-15,3 8 8 0,7 8 11 16,0 8 0 0,1 11 13-16,-4 2-1 0,-8 0-4 15,-4-2 1-15,-2-8-70 16,-3-3-342-16</inkml:trace>
  <inkml:trace contextRef="#ctx0" brushRef="#br0" timeOffset="331815.5122">9611 16073 862 0,'13'4'363'16,"23"0"-203"-16,10 0-20 15,12 2-33-15,1-5-31 0,-7 7-40 16,-4-5-10 0,-9 1-77-16,-6 0-93 15</inkml:trace>
  <inkml:trace contextRef="#ctx0" brushRef="#br0" timeOffset="332023.993">9656 16244 1020 0,'13'1'436'0,"23"3"-226"15,6-2-3-15,10-2-45 16,4 1-28-16,-5 0-58 16,0 1-9-16,-10 0-144 0,-8-1-112 15</inkml:trace>
  <inkml:trace contextRef="#ctx0" brushRef="#br0" timeOffset="332517.7207">10663 16046 804 0,'-22'-5'386'15,"-24"4"-156"-15,-5-4-59 0,3 11-98 16,5 7-39 0,15 6-44-16,6 11-10 0,16 7-3 15,8 6 1 1,20 2 8-16,12-4 10 16,15-7 21-16,11-9 13 0,1-17 26 15,-4-11 10-15,-7-18 37 16,-9-6 8-16,-19-9 1 15,-9-1-2-15,-23-6-44 16,-13 0-16 0,-15 5-32-16,-7 0-18 0,0 12-107 0,5 5-72 15</inkml:trace>
  <inkml:trace contextRef="#ctx0" brushRef="#br0" timeOffset="333002.9765">10232 15711 768 0,'20'5'320'0,"28"2"-171"15,13-1 14 1,19-2-40-16,8 0-29 16,-5-1-59-16,-4 1-12 0,-25-2 2 15,-22-2 2 1,-19-2-18-16,-11-4-26 15,-4-1-35-15,-3-1-13 16,-4-6 6-16,-2 0 23 16,-2 1 25-16,3 3 10 0,4 4 6 15,7 3 5-15,7 3 22 16,7 2 6-16,7 5 5 16,-1 5 0-16,-2 1 17 15,-3 2 18-15,-11 4 38 16,-10-2 16-16,-3 0-6 15,-16-6-18-15,6 4-45 16,0 0-18-16,-6 1-152 16</inkml:trace>
  <inkml:trace contextRef="#ctx0" brushRef="#br0" timeOffset="358448.3956">11498 16058 380 0,'-14'0'247'0,"-11"3"23"0,6-1-70 16,13 1-61-16,13 2-7 0,25-4-25 15,15 0-10-15,29-1-3 16,7-2-21 0,6-1-30-1,-2 0-5-15,-13-1-10 16,-7 1-25-16,-21 4-65 0,-11 2-55 16,-23 5-104-16,-7 2-41 15</inkml:trace>
  <inkml:trace contextRef="#ctx0" brushRef="#br0" timeOffset="358845.4713">11682 16122 218 0,'-23'1'103'0,"-19"2"-19"15,6-2-17-15,17 3 0 16,10 2 6-16,13-2 14 15,7 2 5-15,13 2 14 16,10-2-4-16,12-1-31 16,7-3-13-16,10-4-26 15,4-3-7-15,-1 0-3 16,-8-3-4-16,-17-4-13 16,-11-1-10-16,-17-2-14 0,-5 1 1 15,-8-2 10 1,-5-1 7-16,1-6 25 0,-1-1 17 15,5 6 19-15,3 3 16 16,9 9 12-16,3 1-5 16,8 5-4-16,0 4-6 0,0 7-22 15,-1 4-8 1,-7 3-11-16,-5-1-7 16,-7 6-2-16,-9-2 1 15,-12 1 1-15,-8 0 0 16,-6-5 13-16,0 2-55 15</inkml:trace>
  <inkml:trace contextRef="#ctx0" brushRef="#br0" timeOffset="359555.4476">12698 16093 728 0,'6'0'319'15,"5"2"-136"-15,2 17-120 16,-3 3-14-16,0 16-14 15,-5 2-5-15,-8 0-9 16,-1-1 1-16,-1-10 1 0,2-6 0 16,5-11 5-1,1-9 14-15,3-13 7 16,0-7 5-16,3-14-5 16,5-5-15-16,11-2-7 15,5 2 9-15,3 11 12 0,1 7 2 16,-10 17-5-16,-2 7-19 15,-14 17-15-15,-8 8-3 16,-8 7-1-16,-4 3 2 16,7-2 1-16,8-5 0 15,12-8-2-15,6-9-8 16,6-16-79-16,2-5-56 0,1-13-207 16</inkml:trace>
  <inkml:trace contextRef="#ctx0" brushRef="#br0" timeOffset="359759.9189">13134 16236 804 0,'3'0'426'15,"1"0"-45"-15,15 1-202 16,16 2-39-16,11-3-27 0,13 0-34 15,-2 2-44-15,-1-2-12 16,-8-3-20-16,-7 3-54 16</inkml:trace>
  <inkml:trace contextRef="#ctx0" brushRef="#br0" timeOffset="360298.8098">13800 15953 870 0,'-2'5'361'16,"0"3"-166"-16,-4 19-124 15,1 9-16-15,1 13 5 0,-3 3-18 16,3 4-13-16,3-2-6 15,1-7-6 1,-2-8 1-16,3-17 3 0,0-10 41 16,-1-16 39-1,1-9 3-15,0-15 3 0,2-5-39 16,-3-11-36-16,-4-7-4 16,-11-14-4-16,4-2-4 15,-2-7-11-15,6 5-4 16,5 17-9-16,-2 7-3 15,9 22-16-15,-3 6-9 16,22 12-11-16,8 4 0 16,19 3 16-16,16 6 10 15,11 0 14-15,-4 0-39 16,-9 2-88-16,-5-5-65 16</inkml:trace>
  <inkml:trace contextRef="#ctx0" brushRef="#br0" timeOffset="360512.7625">13784 16080 530 0,'0'0'369'0,"3"-2"47"16,11-2-151-16,20 3-119 15,12-3-28-15,14 1-50 16,1 2-30-16,-7 5-39 16,-9 4-51-16,-17 2-260 0</inkml:trace>
  <inkml:trace contextRef="#ctx0" brushRef="#br0" timeOffset="361047.9339">14186 16336 393 0,'4'-2'299'15,"5"-3"35"-15,0-3-103 16,-4 0-24-16,-2-6-64 0,1 3-35 16,-8-1-60-16,-5 1-21 15,-6 5-29-15,-8 0-9 16,-6 8-12 0,3 7-3-16,0 3-2 0,6 4 0 15,10 2 3-15,8-2 6 16,7-4 10-16,7 0 8 15,9-12 8-15,0-1 3 16,1-8 14-16,-4-5 6 0,-6 1 8 16,5 0 9-1,-3 9-8-15,-1 4-14 0,-3 10-14 16,-5 9-11-16,-3 15-8 16,2 10 4-16,-5 13 4 15,-3-3 0 1,-7-5 14-16,-2-3 36 0,-6-16 46 15,1-1 9-15,-2-8 7 16,0-10-22-16,-1-9-21 16,-3-7-3-16,4-13-12 15,4-8-34-15,14-6-136 16,8-5-98-16</inkml:trace>
  <inkml:trace contextRef="#ctx0" brushRef="#br0" timeOffset="361472.8803">14500 16138 812 0,'5'0'351'0,"11"2"-159"15,11 0-28-15,19 3-26 16,8-3-28-16,8-5-60 16,-2 2-13-16,-5 0-29 15,-7 2-43-15,-19 5-152 16,-10-1-152-16</inkml:trace>
  <inkml:trace contextRef="#ctx0" brushRef="#br0" timeOffset="361649.7369">14535 16238 716 0,'6'5'356'0,"11"1"-83"0,11 0-43 15,21-4-3-15,5-2-36 16,13-2-73-16,-5-3-26 16,-8 1-52-16,-6 0-37 15,-17 1-193-15</inkml:trace>
  <inkml:trace contextRef="#ctx0" brushRef="#br0" timeOffset="362108.248">15498 16062 764 0,'-15'-7'392'15,"-12"-2"-135"-15,-9 3-128 0,0 6-47 16,-3 13-73-16,4 2-17 15,5 12-28-15,6 9-2 16,13 7 3-16,10 5 7 16,18-3 29-16,12-4 24 0,19-14 60 15,10-12 27-15,7-17 50 16,-2-14 11 0,-16-19-1-16,-14-7-3 0,-19-8-35 15,-9-4-24-15,-13 3-48 16,-8 2-24-16,-19 16-33 15,-8 15-83 1</inkml:trace>
  <inkml:trace contextRef="#ctx0" brushRef="#br0" timeOffset="369122.0815">16220 16186 524 0,'2'3'294'0,"6"1"7"16,21 2-205-16,19 0-15 15,37-4-24-15,7-2-15 0,15-2-28 16,-4-3-1-16,-22 2-86 15,-11 3-46 1,-30 0-128-16,-12 5-109 16</inkml:trace>
  <inkml:trace contextRef="#ctx0" brushRef="#br0" timeOffset="369345.3676">16307 16285 648 0,'9'-1'330'0,"23"-3"-53"16,15-1-87-16,21 3-43 0,5 1-30 16,-4 2-60-16,-8 0-26 15,-15 2-17 1,-5 1-36-16,-16-3-272 0</inkml:trace>
  <inkml:trace contextRef="#ctx0" brushRef="#br0" timeOffset="369524.6633">16826 16136 813 0,'15'1'331'0,"21"1"-212"0,1 3-38 0,-3 10-38 16,-9-3-6-1,-12 7-8-15,-9-2 1 16,-8-2-6-16,-2 3 7 16,-15-1-126-16,-2 0-185 15</inkml:trace>
  <inkml:trace contextRef="#ctx0" brushRef="#br0" timeOffset="369706.7195">16365 16119 621 0,'-17'2'340'15,"-12"3"-78"-15,-5 6-65 16,2 4-13-16,11 8-55 0,10 3-20 0,30 9-53 16,13-4-11-1,34-2-7-15,9-5-7 0</inkml:trace>
  <inkml:trace contextRef="#ctx0" brushRef="#br0" timeOffset="370557.1884">2901 17311 762 0,'7'-2'345'0,"14"-7"-136"16,10 2-57-16,18 2-46 16,11 0-18-16,22 5-42 15,6-3-12-15,7 4-20 16,-7 4-9-16,-28 3-171 16,-12 4-223-16</inkml:trace>
  <inkml:trace contextRef="#ctx0" brushRef="#br0" timeOffset="370797.1483">2957 17426 829 0,'10'0'338'15,"18"-2"-204"-15,11-3-33 16,20 0-11-16,7-1-24 16,21 2-31-1,4 0-6-15,-20 2-12 0,-2 2-25 16,-37 2-322-16</inkml:trace>
  <inkml:trace contextRef="#ctx0" brushRef="#br0" timeOffset="370969.6844">3568 17224 1081 0,'7'4'385'0,"10"11"-317"16,2 6-9-16,0 10-7 16,-3 3-9-16,-9 0-23 0,-3-1-6 15,-8-6-103-15,-3-2-144 16</inkml:trace>
  <inkml:trace contextRef="#ctx0" brushRef="#br0" timeOffset="371180.363">3183 17242 748 0,'-15'4'343'16,"-18"7"-145"-16,1 7-43 15,3 5-48-15,5 5-24 16,14 2-35-16,5 3-7 16,13-1-7-1,6-1-1-15,10-6-3 0,12-4-6 16,13-10 8-16,8-6-77 16</inkml:trace>
  <inkml:trace contextRef="#ctx0" brushRef="#br0" timeOffset="371700.1626">4340 17189 815 0,'15'6'356'16,"15"12"-139"-16,2 4-98 16,-7 16-34-16,-5 4-9 15,-14 1-30-15,-2-1-16 16,-1-11-9-16,-2-6-2 0,3-15-1 16,0-5 5-1,-2-16 8-15,0-6 1 16,0-17-3-16,2-4-8 0,2-5-12 15,9 2-3-15,8 9 8 16,0 7 6-16,7 15 10 16,-5 9 7-16,-2 16 9 15,-3 11 11-15,-7 13 5 16,-5 5 0-16,-4-2-17 16,1-3-17-16,4-10-30 15,6-11-116-15</inkml:trace>
  <inkml:trace contextRef="#ctx0" brushRef="#br0" timeOffset="372047.0185">5001 17197 648 0,'-2'0'438'0,"-1"-3"29"0,3 1-224 15,0 2-132-15,8 0-51 16,22 2-45-16,63 7 0 16,-33-2-3-16,-1 0 0 15,-14-1-144 1,-4-1-243-16</inkml:trace>
  <inkml:trace contextRef="#ctx0" brushRef="#br0" timeOffset="372244.4082">5031 17316 957 0,'4'4'416'0,"9"1"-162"16,11 2-64-1,18-2-28 1,8-3-13-16,9 4-60 15,-3-3-33-15,-8-1-22 0,-3-2-56 16</inkml:trace>
  <inkml:trace contextRef="#ctx0" brushRef="#br0" timeOffset="372650.8515">5872 17022 992 0,'-1'14'364'15,"2"21"-265"-15,6 13-34 16,0 13 2-16,7 9-2 0,-3 4-20 15,-1-4-13 1,-1-15-11-16,-7-15-3 16,2-20-10-16,-1-15-48 0</inkml:trace>
  <inkml:trace contextRef="#ctx0" brushRef="#br0" timeOffset="372831.0381">5872 16971 982 0,'21'-1'406'0,"27"-5"-264"16,12 2-23-16,18 3-55 0,3-3-29 15,1 9-116-15,-9 3-138 16</inkml:trace>
  <inkml:trace contextRef="#ctx0" brushRef="#br0" timeOffset="372989.1943">5946 17227 925 0,'7'1'389'15,"16"1"-196"-15,14-2-92 16,22-3-34-16,10 3-23 15,3 0-52-15,-6 4-94 16</inkml:trace>
  <inkml:trace contextRef="#ctx0" brushRef="#br0" timeOffset="373563.3603">6446 17509 722 0,'0'-7'374'0,"0"-6"-105"0,0-7-55 16,-6 2-71-16,2 0-26 15,-9 0-36-15,-9 4-13 0,-8 10-39 16,-3 4-18 0,-1 11-25-16,8 1-12 15,8 5-13-15,10 4 3 0,12-4 10 16,8 0 8-16,13-7 18 15,2-2 2-15,6-9 5 16,-6-3 1 0,-6-4 4-16,-5-5 6 0,-8 1 20 15,1 5 3-15,-3 2-2 16,-5 5-7 0,5 13-23-16,-5 3-7 0,7 12-2 15,7 4 0-15,-8 5-2 0,4 3 1 16,-11 6 5-16,-11-2 12 15,-8 0 40-15,-8-5 15 16,-14-12 31 0,-3-10 4-16,1-17-17 15,4-13-11-15,19-10-39 16,12-4-15-16,15-2-31 0,7 1-21 16,7 6-117-16</inkml:trace>
  <inkml:trace contextRef="#ctx0" brushRef="#br0" timeOffset="384209.3822">6899 17286 661 0,'-2'0'360'15,"4"-1"-70"1,7 0-126-16,19 1-92 16,11 2-24-16,15 0-21 15,11 3-12-15,2 2 0 16,-1 0-30-16,-12-1-236 15</inkml:trace>
  <inkml:trace contextRef="#ctx0" brushRef="#br0" timeOffset="384444.6576">6963 17389 904 0,'8'4'400'0,"13"8"-181"16,11-2-22-16,19-1-7 15,5 1-30-15,1-5-56 16,-1 0-23-16,-12-5-53 16,-6-2-14-16,-7-10-584 15</inkml:trace>
  <inkml:trace contextRef="#ctx0" brushRef="#br0" timeOffset="385192.1055">7707 17246 825 0,'6'0'364'16,"6"3"-175"-16,5 10-69 15,0 12-56-15,-2 9-15 16,-8 6-18-16,-1 3-5 16,-5-5-5-1,-2-7-2-15,3-13-3 16,-2-7-1-16,1-12 10 16,0-9 2-16,3-10 1 0,2-9 5 15,4-7 1-15,5-1-3 16,7 6 6-1,1 7-7-15,6 13-14 16,-3 11 2-16,-4 12-5 0,-2 6 0 16,-10 8 2-16,-3-1 1 0,-6 2-1 15,-2-4 0-15,-1-4-1 16,-2-5-1-16,2-12 7 16,1-2-2-16,1-16-4 15,3-4-5 1,4-9-12-16,6 0-3 15,4 7-6-15,3 7 1 16,3 15 3-16,-2 6 5 0,-1 13 7 16,0 4 3-16,-7 4 3 0,-3-2-1 15,-6-3-2 1,-4-2-1-16,0-5-32 16,-3-1-51-16,1-7-245 0</inkml:trace>
  <inkml:trace contextRef="#ctx0" brushRef="#br0" timeOffset="385829.7277">8464 17454 507 0,'3'-1'275'16,"5"-7"-58"-16,0 2-36 0,-2-2-55 15,0-4-10-15,-3-2-15 16,-2-3-5-16,-6-2-7 16,-6 1-6-16,-11 3-22 15,-7 2-14-15,-1 12-30 16,-6 3-12-16,2 15-13 16,6 4-6-16,4 3-10 15,14 2-1-15,14-1 2 16,6-3 3-16,12-7 10 15,10-2 5-15,0-11 6 16,-2-3 3-16,-3-6 9 16,-12-5 3-16,-5-3 15 15,2 2 12-15,-6 1 18 16,-2 6 0-16,1 6-20 0,-3 6-11 16,1 7-25-16,2 3-4 15,3 7 2-15,5 6-3 16,-1 5 0-16,0 2 0 0,-10 2 9 15,-5 0 20-15,-13 3 25 16,-9-3 4-16,-2-7 2 16,-2-7 1-16,0-16 9 15,3-8 6-15,0-13-2 16,1-9-20-16,8-12-41 16,2-2-17-16,13-7-45 15,6 4-41-15,14 8 179 16</inkml:trace>
  <inkml:trace contextRef="#ctx0" brushRef="#br0" timeOffset="386352.5518">9185 17239 774 0,'12'0'355'31,"6"1"-127"-31,26 0-90 16,15 1-20-16,30 2-19 0,11 1-27 16,15 0-39-16,-3-1-9 15,-23-3-17-15,-14-1-26 16,-20-8-113-1,-7-1-125-15</inkml:trace>
  <inkml:trace contextRef="#ctx0" brushRef="#br0" timeOffset="386629.5496">9375 17321 585 0,'0'0'291'0,"7"-3"-49"16,13 0-95-16,26 2-68 15,14 0 3-15,25 1-37 16,3 3-10-16,-7-2-8 15,-10-1-2-15,-22-3-25 16,-11-4-44-16</inkml:trace>
  <inkml:trace contextRef="#ctx0" brushRef="#br0" timeOffset="386807.3257">9909 17133 819 0,'0'-1'350'0,"1"3"-184"0,6 7-63 16,13 8-63-16,4 5-10 15,6 7 37-15,-2-2 13 16,-9 4 14-16,-6 0 5 16,-13-2-42-16,-3 1-10 15,-16-5-1-15,-4-2-2 0,-6-4-7 16,3-4-2 0,5-10-236-16</inkml:trace>
  <inkml:trace contextRef="#ctx0" brushRef="#br0" timeOffset="387430.5801">11189 17207 737 0,'10'-5'409'0,"5"-3"-136"0,4 9-96 16,0 9-53-16,-4 20-71 15,-3 10-8-15,-2 13-6 16,-5 2-3-16,-1-7-11 16,1-6-4-16,-4-17-6 15,-1-10 0-15,-2-14 18 16,0-4 3-16,4-17 2 0,1-4-2 16,5-12-22-16,4-4-4 15,3 1-4 1,5 3 2-16,5 13 1 15,3 8 2-15,0 15 4 16,0 7-1-16,-4 14 15 16,-3 2 6-16,-7 7 6 15,-5 3-1-15,-4-3-10 16,-3 2-6-16,-1-4-12 16,0-5-22-16</inkml:trace>
  <inkml:trace contextRef="#ctx0" brushRef="#br0" timeOffset="387793.1149">11765 17207 914 0,'2'3'415'15,"-1"2"-168"-15,14 4-105 0,11-2-27 16,20 0-26-16,7-3-25 16,12 0-33-16,-3 0-8 15,-10 1-6-15,-8 0-42 16,-14-2-207-16</inkml:trace>
  <inkml:trace contextRef="#ctx0" brushRef="#br0" timeOffset="388031.7889">11853 17382 830 0,'5'4'426'0,"3"3"-102"0,19-2-146 0,11-3 0 15,21-3-36 1,3-2-32-16,-2 0-37 0,-8 4-18 16,-18 6-62-16,-8 3-84 15</inkml:trace>
  <inkml:trace contextRef="#ctx0" brushRef="#br0" timeOffset="388708.5835">12443 17187 653 0,'7'2'354'16,"6"6"-43"-16,8 15-197 16,2 5-9-16,-4 15-41 15,-4 1-12-15,-9-2-23 16,-4 0-5-16,-1-11-4 16,-1-6-1-16,2-14 4 15,-2-6 10-15,2-12 7 16,3-11 2-16,-1-12-1 15,2-8-13-15,4-1-14 16,4 2-3-16,7 11-5 0,4 8-2 16,2 15 3-1,0 5-1-15,-7 15-2 0,-5 5 2 16,-7 5 3-16,-6 1 0 16,2-2 0-16,-4-5 0 15,-1-6 0-15,0-5 0 16,3-11 2-16,4-8-3 15,3-17-2-15,2-5-1 16,3-6-4-16,3 0 0 0,2 8-2 16,1 6-2-16,-2 16-7 15,-1 6 3 1,-3 12 8-16,-5 1 6 16,-4 15 7-16,-4 3 0 15,-1 3-7-15,2 3-2 0,2-4-142 16</inkml:trace>
  <inkml:trace contextRef="#ctx0" brushRef="#br0" timeOffset="389278.119">13258 17495 384 0,'4'-7'302'0,"0"-4"27"15,3 1-84-15,0-6-29 0,-4 0-48 16,1-1-20-16,-4-4-25 15,-3 5-13 1,-9 0-25-16,-6 3-20 0,-12 8-38 16,-12 5-12-1,-6 12-17-15,-3 5-4 0,7 3-3 16,14 2-4-16,19-1-8 16,8 0-1-16,13-4 2 15,7-2 2-15,11-10 8 16,7-5 4-16,8-8 6 15,-5-5 2-15,-7-1 6 16,-8 4-1-16,-10 2-2 16,0 2-4-16,-8 12-7 15,0 7-2-15,1 7 2 16,-2 9 2-16,6 4 3 16,3 1 1-16,-7 3 0 15,-1 0 1-15,-11 0 39 16,-10-4 16-16,-6-6 39 15,-1-6 16-15,-5-12-11 0,-2-9-11 16,-2-9-34 0,0-9-20-16,6-9-48 0,11-5-58 15,12 4-181-15</inkml:trace>
  <inkml:trace contextRef="#ctx0" brushRef="#br0" timeOffset="389762.7508">11049 16601 991 0,'-6'6'398'16,"-18"23"-250"-16,6 24-61 0,6 55-30 16,3 26 9-16,16 40-8 15,9 8 0-15,3-13-25 16,0-2-12-16,-9-30 2 15,-7-21-1-15,-3-28-2 16,-1-25 1-16,1-35-10 16,1-12-86-1</inkml:trace>
  <inkml:trace contextRef="#ctx0" brushRef="#br0" timeOffset="390110.6532">10962 16774 1138 0,'8'-2'380'16,"29"1"-356"-16,24-4-43 15,58 1 21-15,37 0 39 16,61 1 54-16,28 5-9 16,34 13-9-16,9 3-22 15,14 14-35-15,-11-1-8 0,-12-4-6 16,-20-1 1-1,-36-13 57-15,-14-4-122 0</inkml:trace>
  <inkml:trace contextRef="#ctx0" brushRef="#br0" timeOffset="390709.6841">11230 17902 787 0,'-11'3'282'0,"-12"3"-226"0,6 1-53 15,7 2-16-15,8-5-1 16,22-3 24-16,5 1 9 15,29-1 52 1,22 6 32-16,51 1 46 16,28 1 18-16,62 2-16 0,22-4-28 15,23 2-64-15,-5-4-23 16,9-8-19-16,-8-1-3 16,-22-10-3-1,-1-4-1-15,-37 2-57 0,-15-1-85 16</inkml:trace>
  <inkml:trace contextRef="#ctx0" brushRef="#br0" timeOffset="391134.8307">13756 17084 374 0,'-9'-16'321'0,"-1"-7"-48"15,10-1 66-15,-5-5-81 16,6-3-98-16,-2-7-30 16,-1 2-49-16,0 6-20 15,2 23-73 1,-3 17-26-16,-4 47-21 16,5 24-2-16,0 51 40 0,6 27 10 15,11 20 9-15,7 2 2 16,12-19 6-16,-3-28 2 15,-1-46 7-15,-5-20 4 16,-11-40 4-16,-3-10 6 16,-6-14 43-16</inkml:trace>
  <inkml:trace contextRef="#ctx0" brushRef="#br0" timeOffset="399360.7645">14234 17556 854 0,'1'8'374'15,"1"5"-193"-15,-7 17-93 16,-5 8-13-16,-3 8-32 0,0-4-26 15</inkml:trace>
  <inkml:trace contextRef="#ctx0" brushRef="#br0" timeOffset="400080.082">14606 17375 881 0,'0'-2'385'16,"2"3"-202"-16,5 4-75 0,5 17-73 15,-2 7-14 1,-3 8-13-16,-9 3 1 0,2-10 5 16,2-3 0-16,3-13 3 15,5-8 3 1,2-12 6-16,0-9 1 15,4-16 18-15,2-6 3 0,-1-1 9 16,0 4 2 0,-1 14-25-16,-1 8-10 15,-1 18-23-15,-1 8-7 0,-4 14 3 16,-1 6 2-16,-2-1 6 16,-3-3 6-16,2-8-19 15,0-5-33-15,-3-6-102 16,0-2-107-16</inkml:trace>
  <inkml:trace contextRef="#ctx0" brushRef="#br0" timeOffset="400255.6626">14750 17071 971 0,'-4'-15'488'15,"-1"-12"-191"-15,4 25-156 16,1 5-54-16,2 26-83 15,2 6-18-15,-1 14-38 16,7 9-148-16</inkml:trace>
  <inkml:trace contextRef="#ctx0" brushRef="#br0" timeOffset="400959.8446">15616 17276 938 0,'7'-4'456'15,"-5"0"-157"-15,5 9-178 16,2 13-42-16,-2 16-52 16,1 7-14-16,0 6-5 15,-6-3 4-15,1-11 3 16,4-2 1-16,-5-16 1 16,4-9 2-16,0-6 9 15,-4-13 1-15,6-12 2 0,1-6-5 16,3-13-13-16,5 5-5 15,6 9-1 1,-1 7-1-16,7 16-1 0,-4 7 2 16,-4 15-6-16,-1 6 1 15,-12 11 2-15,-3 4 2 16,-6 7 0-16,-3 1-1 0,-4-7 14 16,0-3-43-1,5-11-176-15,4-6-345 16</inkml:trace>
  <inkml:trace contextRef="#ctx0" brushRef="#br0" timeOffset="401609.3022">15583 17032 706 0,'-4'2'374'0,"-1"-1"-98"0,4-1-81 15,1-1-68-15,0-1-28 0,26 1-27 16,43 2-7 0,-12 6-31-16,5 1-13 15,-4 1-9-15,-1 0-14 0,-16-1-67 16,-7-5-41-16,-12 1-109 16,-10-4-41-16,-12-9 0 15,-4 0 41-15,-10-7 165 16,0-2 100-16,-6-5 157 15,0-5 29-15,1 3-32 16,3 2-37-16,10 11-69 16,6 6-30-16,11 13-27 15,6 6-10-15,11 10-26 16,-1 5 0-16,-4-2 0 0,-2 3 4 16,-15 0 35-1,-6-5 6-15,-6-1 10 16,-8-6 2-16,-3-4-29 15,2-2-42-15,-2-6-278 16</inkml:trace>
  <inkml:trace contextRef="#ctx0" brushRef="#br0" timeOffset="402298.4364">16197 17356 1006 0,'1'2'413'15,"11"1"-243"1,11 4-35-16,22 2-53 0,11 0-12 16,13-2-30-16,3 1-8 15,-16-3-67 1,-10-4-64-16,-18-1-311 16</inkml:trace>
  <inkml:trace contextRef="#ctx0" brushRef="#br0" timeOffset="402561.8577">16251 17565 648 0,'4'-2'358'16,"6"-1"-45"-16,6-3-44 0,11 3-51 16,11 3-37-16,9 0-58 15,4 4-27-15,-4-2-43 16,-9 0-10-16,-9-2-15 16,-5-1-64-16</inkml:trace>
  <inkml:trace contextRef="#ctx0" brushRef="#br0" timeOffset="403355.3352">16976 17315 569 0,'7'-4'345'0,"5"-4"-13"0,4 6-124 16,1 10-98-16,-2 8-31 16,-8 18-41-16,-3 5-16 15,-7 4-8-15,-5-4-1 16,10-8 1-16,2-7 0 15,-1-18 9-15,4-5 3 16,-2-12 6-16,4-11 2 16,4-6 0-16,1-4 3 15,1-9 6-15,-4 7 0 16,4 8-4-16,2 8-14 16,1 18-15-16,-2 5-7 0,-3 12-3 15,-8 5 5 1,-3 4 1-16,-4 3 3 0,2-6 0 15,0-3-9-15,4-9-15 16,2-10-2-16,3-9 1 0,2-6 10 16,4-11 11-16,1 0 1 15,4 2-7 1,1 3-4-16,3 12-5 16,0 8-4-16,-4 10 2 15,-6 8 3-15,-6 7 7 16,-5 6 3-16,-3-2 31 15,-2-1-61-15</inkml:trace>
  <inkml:trace contextRef="#ctx0" brushRef="#br0" timeOffset="404003.3871">17743 17467 400 0,'2'-5'255'0,"4"-1"-7"15,1-5-48-15,-2 0-50 0,-1-1-14 16,-3-4 1 0,-1 0-9-16,-10-1-16 15,-5-1-11-15,-12 3-34 16,-3 4-13-16,-4 11-30 15,3 2-17-15,8 14-21 16,4 3-7-16,7 5-10 16,7 0 1-16,5 0 6 15,9 0 2-15,10-4 15 0,-3-3 5 16,3-7 4-16,1-7 2 16,4-6 3-16,-2-8 2 15,-2-3 1-15,-6 3 1 16,-8-2 0-16,0 7-3 15,-3 4-16-15,0 3-5 16,0 12-7-16,3 4 0 16,2 5 10-16,4 4 1 15,2 5 0-15,-3 2 1 16,-4 2 17-16,-8-4 23 0,-16 1 47 16,-6-2 14-16,-11-2 11 15,1-4-2-15,-5-13-24 16,0-8-7-16,10-16-19 15,3-8-21-15,13-7-67 16,5-5-58-16,12 2-159 16</inkml:trace>
  <inkml:trace contextRef="#ctx0" brushRef="#br0" timeOffset="404508.609">18129 17414 1400 0,'1'-1'684'0,"-3"-6"-275"15,1 6-206-15,0 0-68 0,1 0-75 16,0-1-88-16</inkml:trace>
  <inkml:trace contextRef="#ctx0" brushRef="#br0" timeOffset="404944.6993">18563 17192 1053 0,'0'-4'478'0,"0"-4"-231"0,-3 1-105 15,2 7-96-15,1-3-33 16,0 2-35-16,0-1-39 16,0 1-132-16,0 0-293 15</inkml:trace>
  <inkml:trace contextRef="#ctx0" brushRef="#br0" timeOffset="405337.4361">18589 17331 665 0,'-1'12'380'0,"-2"6"-61"16,-1 13-163-16,3 5-29 15,3 8-63-15,-1 5-18 16,-2 0 25-16,-1 4 16 15,-11-1 30-15,4-2 8 16,-5-6-24-16,-1-6-8 16,-2-12-4-16,-4-9 1 15,-1-21-9-15,-3-9-14 16,4-17-33-16,-1-8-15 16,8-7-34-16,5 0-24 15,6-1-92-15,4 3-68 16,10 4-325-16</inkml:trace>
  <inkml:trace contextRef="#ctx0" brushRef="#br0" timeOffset="405890.0349">18323 16909 736 0,'-6'0'399'0,"-7"4"-51"15,15-4-193-15,7 2-17 0,23-1-19 16,12 1-24-16,19 5-10 0,6-1-13 16,4 4-35-16,-5 2-10 15,-10-2-13-15,-8-2-6 16,-20-3-37-16,-10-2-30 15,-15-4-41 1,-5 0-10-16,-8-10 28 16,-3-6 30-16,0-6 38 15,0-3 14-15,4 1 24 16,4 4 6-16,4 7 16 16,5 4 7-16,4 14-13 0,5 5 0 15,5 13-13 1,-2 11 5-16,-6 6 43 0,-10 0 14 15,-12-6 30-15,-6-5-3 16,-4-11-43-16,5 1-14 16,-2-2-49-16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58:29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12291 13372 508 0,'-10'6'268'0,"-11"3"-70"16,9 0-48-16,8-3-45 15,12 1-4-15,22 0 13 16,16 1 4 0,43-1 2-16,17-1-14 0,31-3-40 15,15-2-14-15,12-1-30 16,-3-4-8-16,-7-3-4 16,-17 1-1-16,-40-1 0 15,-19 5-1-15,-40-1 4 0,-18 0 4 16,-21-3 2-1,-9-3-1-15,-8-4-4 16,-1 0-4-16,0-4-3 0,-2 0 0 16,5 0-3-16,2 1-1 15,4 2-1-15,0 2-1 16,1 4-1-16,0 1 0 16,3 3-1-1,2-1 1-15,3 2-4 16,1 1-4-16,0 2-1 15,0 0 0-15,0 0 3 16,9 0 6-16,5 0 8 16,20-4 6-16,-36-3 2 15,-4-3 1-15,-8-5-3 16,3 2-4-16,-2 1-4 16,-2 3-3-16,-2 6-4 15,-5 3-3-15,-7 4 1 16,-6 1 0-16,4 1 12 15,8-3 0-15,22 2 1 16,17 3 1-16,30 3-9 0,15 3 1 16,13 5 0-16,5 1-1 15,-8 5 0-15,-11-1 1 16,-24 1 1-16,-18 4 21 16,-32 4 46-16,-16 5 23 15,-26 6 21-15,-14-2-14 16,-13-7-45-16,0-2-59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11:09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18925 3961 323 0,'1'0'199'0,"0"3"4"16,1-2 6-16,-2-1-8 15,0 0-9-15,-1 0-24 16,0 0-18-16,0 4-42 16,-3 18-23-16,-1 43-44 15,5-21-16-15,0 3-19 16,3 12-4-16,1-6-13 0,-2-4-62 16,6-7-203-16</inkml:trace>
  <inkml:trace contextRef="#ctx0" brushRef="#br0" timeOffset="465.1493">18955 4548 596 0,'-2'-2'353'0,"-1"-2"-50"16,3 5-126-16,0-1-37 0,0 0-51 15,0 24-22 1,3 44-29-16,3-27-12 15,-2 7-17-15,5 2-2 16,-3-5-2-16,-3 2-11 16,3-4-72-16,-6-3-68 15,5-1-270-15</inkml:trace>
  <inkml:trace contextRef="#ctx0" brushRef="#br0" timeOffset="955.9391">19011 5391 435 0,'0'-7'283'0,"1"-7"16"0,2 1-26 15,-2 3-45-15,-1 1-23 16,0 5-45-16,-1 3-25 16,-5 5-56-16,6-4-22 15,-1 0-37-15,-3 24-9 0,4 47-6 16,4-25-2 0,5 7-1-16,-2 3-1 15,-5-3 1-15,3-2 1 16,-5-9 1-16,4-5 1 15,-3-15 3-15,-1-6 1 16,-3-9-48-16,-5-7-120 0</inkml:trace>
  <inkml:trace contextRef="#ctx0" brushRef="#br0" timeOffset="2391.5364">19231 5608 210 0,'11'-4'215'0,"7"-3"39"15,-5 5-15-15,-3 1-9 16,-5 1-35-16,-3 3-16 15,-2-2-37-15,-1-1-15 16,0 0-30 0,0 0-11-16,0 0-10 0,-2 4-8 15,-1 4-12-15,-1-1-7 0,-46 31-15 16,26-25-5 0,-11-1-12-16,-2 2-5 15,-2 1-5-15,1 0-2 16,6 0-1-16,7 3-1 0,3 0 0 15,2-2 0-15,12-3-3 16,8-3 3 0,20-3 7-16,10 1 3 0,16 2 7 15,7 4 1 1,1 7 5-16,1 2 0 0,-15 2-2 16,-11 1-2-16,-18-4-9 15,-6-4 0-15,-7-3-120 16,2-6-187-16</inkml:trace>
  <inkml:trace contextRef="#ctx0" brushRef="#br0" timeOffset="3544.9867">23485 3265 286 0,'2'-5'226'0,"-2"-4"6"0,0 3-32 16,0-1-21-1,-2 2-35-15,2 1-17 0,0 4-49 16,0 0-16-16,0 0-30 16,0 13-10-16,2 62-1 15,-5-19-3-15,2 15-10 16,1-1-1-16,2-1-2 15,4-4 11-15,6-9-175 16</inkml:trace>
  <inkml:trace contextRef="#ctx0" brushRef="#br0" timeOffset="4127.7873">23445 4130 187 0,'1'-7'139'0,"2"-9"34"16,0 5-5-16,0 2 2 0,-3 2-5 16,0 5-8-16,-2-3-4 15,1 2-22-15,0 1-10 16,0 1-28-16,0 0-15 15,-1 0-30 1,1 0-14-16,0 1-15 0,0 0-7 0,0 0-5 31,1 22 2-31,9 43-4 0,3-22-1 0,-3 14-2 32,-2 5-1-32,-3 6-38 0,-4-2-60 0,-1-12-284 15</inkml:trace>
  <inkml:trace contextRef="#ctx0" brushRef="#br0" timeOffset="4648.7192">23467 4907 621 0,'0'-10'327'0,"0"-5"-78"0,0 0-40 15,-5 6-56-15,5 2-25 16,-5 4-60-16,5 7-25 16,-3 11-43-16,-1 5-10 15,0 13 4-15,-4 4 2 16,4 8 2-16,0 3 0 16,-3 1 2-16,6 0 1 15,2-7-112-15,4 1-203 16</inkml:trace>
  <inkml:trace contextRef="#ctx0" brushRef="#br0" timeOffset="5097.9921">23443 5467 711 0,'-4'6'358'0,"1"8"-77"0,-1 4-150 16,2 5-26-16,3 8-14 15,-3 0-7-15,2 11-16 16,-1-3-7-16,-3-3-13 16,4-2-13-16,0-11-34 15,1-4-128-15</inkml:trace>
  <inkml:trace contextRef="#ctx0" brushRef="#br0" timeOffset="6000.4742">23226 5634 523 0,'-3'-2'329'0,"-1"1"-1"16,2 1-89-16,2-2-104 15,0 2-36-15,0 0-54 16,14 5-1-16,43 25 4 0,-24-12 0 16,1 0-5-16,0-1-6 15,-2-5-12-15,-1-2-5 16,-8-7-9 0,-1 1 40-16,-9-4 20 0,-6 0 19 0,-5 0 20 15,-7 1-40-15,-10 5-22 16,-5 2-21-16,-6 14-19 15,-3 8-3-15,3 11-3 16,4 5 0 0,0-3 1-16,7-4 1 15,3-16 3-15,6-4 0 16,3-12 2-16,0-2 0 16,3-3-1-16,-1-5-36 15,1 3-247-15</inkml:trace>
  <inkml:trace contextRef="#ctx0" brushRef="#br0" timeOffset="7258.0588">23005 6315 401 0,'0'0'228'0,"1"-1"-59"15,5 0-36-15,-6 0-35 0,23 1 0 16,62 3 32-1,-18 1-8-15,5-1-22 0,1 2-20 16,-15 0-36 0,-9-1-12-16,-29-3-12 31,-11 0-1-31,2 1-10 0,20-2-26 0,-15-2-82 0,-9-1-53 0,-18-3-116 16,-3 3-50-1</inkml:trace>
  <inkml:trace contextRef="#ctx0" brushRef="#br0" timeOffset="7442.6758">23327 6317 456 0,'-2'3'260'0,"-4"7"-38"15,2 7-36-15,-2 10-52 16,1 10-19-16,3 7-34 16,-2 0-16-1,5 2-22-15,2-4-9 0,2-6-3 0,6-1-2 16,-3-12-2-16,-2-6-4 15,0-9 4-15,-6-3-32 32,0-5-236-32</inkml:trace>
  <inkml:trace contextRef="#ctx0" brushRef="#br0" timeOffset="7814.4301">23422 6732 750 0,'9'-4'333'0,"10"-3"-164"0,4 0-22 15,3 4-40-15,0 3-27 16,-8 7-37-16,-5 4-12 16,-13 7-9-16,-8 5-3 15,-10 5-4-15,0 1-2 16,1 1-4-16,3-3-1 16,5-10-2-16,4-4 0 0,3-6 13 15,2-6 16 1,9-2 17-16,5-3 2 0,11-2-13 15,3 1-16-15,3-1-17 16,-2 0-56 0,-3 0-239-16</inkml:trace>
  <inkml:trace contextRef="#ctx0" brushRef="#br0" timeOffset="8083.6598">23648 6818 940 0,'3'0'401'15,"9"2"-225"-15,10 4-53 16,7 9-55-16,2 4-21 15,1 5-23-15,-7 1-5 0,-12-4-5 32,-1 1-2-32,-2-10-75 0,0 1-101 15</inkml:trace>
  <inkml:trace contextRef="#ctx0" brushRef="#br0" timeOffset="8279.8497">23859 6804 791 0,'-4'3'351'0,"-6"3"-161"15,0 3-53-15,-5 3-60 16,1 7-20-16,-7 4-34 16,3 4-12-16,-1 2-5 15,2-6 1-15,7-3-82 16,-2-9-176-16</inkml:trace>
  <inkml:trace contextRef="#ctx0" brushRef="#br0" timeOffset="9043.1811">23122 6133 520 0,'-2'-2'279'0,"-3"2"-71"0,4 0-40 15,1 0-80-15,0 0-24 16,0 0-14-16,14 3 0 15,54 8 3-15,-22-8-6 0,7 2-25 16,-3-1-9-16,-3 1-1 16,-3 1 0-1,-8-3 3-15,-1-2 0 0,-10 1-21 16,-9-2-9-16,-7-3-13 16,-6 1-10-16,-4-4-4 15,-2 0-4-15,-5-5 5 16,-3 1 10-16,-1-3 20 15,0 1 9-15,4 7 3 16,5 2 0-16,1 1-3 16,4 4 0-16,-2-2 7 15,0 0 4-15,0 0 23 16,10 3 9-16,1 8 13 16,29 29 8-16,-36-29 2 15,-1 2 1-15,-7-4-6 0,-3 0-8 16,-4 0-16-16,-2 0-9 15,1 2-143-15</inkml:trace>
  <inkml:trace contextRef="#ctx0" brushRef="#br0" timeOffset="10048.8448">18809 6236 413 0,'0'-1'260'0,"6"1"-8"0,9 0-70 16,21 0-74-1,7 0-5-15,15 0-13 0,8 0-18 16,-5 0-29 0,-1 0-9-16,-10 3-11 15,-12-2-2-15,-14 5-5 16,-7 0-11-16,-12-3-78 0,-5 2-60 16,-9-5-121-16,-3 0-25 15,-5-5 54-15,-5-3 57 16,2 1 132-16,-2-1 55 15,0 2 78-15,4 3 29 16,0 2 40-16,1 1 5 16,6 6-24-16,2 6-15 0,2 7-30 15,7 8-19 1,0 13-22-16,2 6-10 0,-2 4-20 16,1 0-9-16,0-7-6 15,-1-11-3-15,6-4-2 16,0-10-1-16,2-4 11 15,2 0-39-15,4-12-324 16</inkml:trace>
  <inkml:trace contextRef="#ctx0" brushRef="#br0" timeOffset="10447.5885">19200 6789 542 0,'-1'-1'318'16,"2"-2"-42"-16,4-1-90 0,-5 3-79 15,0 0-19-15,6-3-20 16,7-12-16-16,28-28-25 15,-29 29-4-15,-6 3 3 16,0 3 5 0,-4 4 11-16,-1 1-3 15,2 4-13-15,-3 0-6 16,0 0-8-16,0 0 1 0,0 0 5 16,0 0 4-16,2 4 6 15,6 10 2-15,9 32 3 16,-19-26-3-16,-1 3-11 15,3-3-7-15,1-2-4 16,5-2-2-16,3-7-41 0,1-4-58 16</inkml:trace>
  <inkml:trace contextRef="#ctx0" brushRef="#br0" timeOffset="10767.8982">19440 6724 852 0,'1'-3'471'0,"-1"-1"-93"15,4 2-209-15,-4 2-52 16,0 0-65-16,0 0-20 15,2 2-15-15,13 9-2 16,29 38-8 0,-24-28-1-16,-1 3-2 0,1-3-1 15,0-1 0-15,-5-4-11 16,3-4-36-16,-3-3-16 0,-4-7-59 16,-1-2-34-16,-1-2-179 31</inkml:trace>
  <inkml:trace contextRef="#ctx0" brushRef="#br0" timeOffset="11006.2685">19637 6729 524 0,'-3'-3'317'31,"-4"-4"-33"-31,-1 5-110 15,-4 2-32-15,-1 5-52 0,2 7-25 16,-4 5-27 0,1 4-4-16,-2 4-4 0,-2 4-2 15,-2-1-5-15,4-2-3 16,4-4-8-16,-2-7 0 16,12-3-28-16,2-5-63 15</inkml:trace>
  <inkml:trace contextRef="#ctx0" brushRef="#br0" timeOffset="11703.928">18876 6116 479 0,'-6'0'277'0,"-2"-1"-32"0,3 0-51 16,4 0-85-16,2 1-37 16,-1 0-40-16,4-2-12 15,26 1 5 1,51 1 6-16,-27 4-6 0,5-1-5 16,0 1-5-16,-2-2-2 15,-7 2 1-15,-6 0 2 0,-18-1 1 16,-4 1 1-1,-11-5-3-15,-3-2-6 0,-8-2-8 32,-2-5-3-32,-4-3-2 0,-5 1 3 15,3 2 1-15,0 0 0 0,6 6-7 16,-1 3-3-16,3 0-16 16,0 1 1-16,0 0 6 15,0 0 12-15,2 2 33 16,1 8 15-16,32 35 19 15,-34-28 0 1,0-3-15-16,-1 5-9 16,0-5-9-16,1-3-56 0</inkml:trace>
  <inkml:trace contextRef="#ctx0" brushRef="#br0" timeOffset="12717.0996">19347 3924 316 0,'0'0'201'16,"-2"0"-8"-16,6-2-41 0,-4 2-35 15,7 0-11-15,23 1 5 16,42 4-9-16,-20-4-16 31,8 1-12-31,-2-1-27 0,-3 3-13 0,-7-2-27 16,-5-2-67-16</inkml:trace>
  <inkml:trace contextRef="#ctx0" brushRef="#br0" timeOffset="13164.8832">20065 3951 648 0,'1'0'268'0,"9"0"-123"16,9 2-28-16,19-1-4 16,10-4 7-16,17-1-25 15,3 1-17-15,-5-4-36 16,-3 7-9-16,-18 2-35 15,-10 3-82-15</inkml:trace>
  <inkml:trace contextRef="#ctx0" brushRef="#br0" timeOffset="13657.4527">20778 3984 375 0,'2'-4'219'0,"5"3"-32"16,1 4-24-16,14 3-33 16,3 2-1-16,15-4 4 15,4-4-6-15,9-1-30 16,6 1-19-16,-10-1-29 16,-2-3-9-16,-22 0-9 0,-9-1 0 0,-11 3-52 15,-9 4-101-15</inkml:trace>
  <inkml:trace contextRef="#ctx0" brushRef="#br0" timeOffset="14335.091">21413 3960 747 0,'1'4'288'0,"-6"2"-186"16,-2 8-36-16,-8 1-1 16,-8 3 5-16,-3 2 11 15,0 0 2-15,3 1-17 16,5-4-11-16,6-5-34 0,4-4-9 16,4-4-4-16,2 0 1 15,2-2 15-15,0-2 6 16,0 0 1-16,0-1 1 15,0 0-15-15,2-4-5 16,0-13-3-16,41-32-2 16,-26 28-4-16,-2-2 0 15,0 3 0-15,-1 0-1 16,-6 5 2-16,-3 1 16 0,-3 4 16 16,-1 0 12-16,-1 7 19 15,1 3-20-15,1 8-19 16,4 6-11-16,7 9-7 15,6 7 11-15,9-1 10 16,8 2 2-16,-1-7-6 16,1 0-2-16,-9-6 12 15,-9-3-53-15</inkml:trace>
  <inkml:trace contextRef="#ctx0" brushRef="#br0" timeOffset="15289.0349">21498 3012 371 0,'-1'-1'253'0,"-3"-1"-29"0,5-1-65 15,-1 3-23 1,0-2-34-16,18 1-6 16,50 1 4-16,-20-1-9 15,16 6-32-15,-1-2-11 0,0 1-20 16,-6 1-7-16,-4-5-195 15</inkml:trace>
  <inkml:trace contextRef="#ctx0" brushRef="#br0" timeOffset="15739.8409">22143 3007 544 0,'-1'0'319'16,"1"-1"-62"-1,3-2-105-15,-3 2-33 0,9-1-49 16,21-2-8 0,52 4-8-16,-32 6-9 0,1 2-12 15,-2-3-7-15,-3-1-4 16,-4-1-33-16,-1-3-391 16</inkml:trace>
  <inkml:trace contextRef="#ctx0" brushRef="#br0" timeOffset="16204.9276">22776 3039 661 0,'-1'0'302'0,"5"1"-149"16,6-1-22-16,15 1-45 15,10 3-10-15,18-2 8 0,9 3-4 16,7-2-9-16,1 2-8 15,-12-2-19 1,-14 2-11-16,-10-1 12 0,-12-1-64 16</inkml:trace>
  <inkml:trace contextRef="#ctx0" brushRef="#br0" timeOffset="17080.5331">21428 3036 449 0,'-3'-4'300'0,"1"-4"5"16,1 3-53-16,0 5-98 15,-2-1-43-15,2 1-65 16,0 0-22-16,-1 0-26 16,-17 5-4-16,-36 44-3 15,31-24-1-15,-3 2 6 0,2 1 1 16,6-3 3-16,2-2 1 16,4-4 2-16,4-1-1 15,5-5 1-15,0-4 0 16,5-8 7-16,5-1 3 15,4-8 5-15,5-6 1 0,5-4-4 16,2-3-1 0,1-5-2-1,0-1 1-15,-2-3-4 0,-4 5-2 16,-4 3-2 0,-4 6-8-16,-4 8 29 15,-3-3 3-15,-2 11-9 16,0 2 2-16,8 11-34 0,7 9-2 15,11 8 18-15,11 4 9 16,9 0 9-16,2-3 4 0,0-6 1 16,-5-5-70-1</inkml:trace>
  <inkml:trace contextRef="#ctx0" brushRef="#br0" timeOffset="17980.8874">21582 3736 495 0,'2'-1'268'0,"9"-2"-72"0,7-1-53 16,18 3-53-16,3 1-15 15,-19 0-8 1,-1 0-6-16,63 1-21 0,-2 2-4 0,-13-3-8 16,-42 0-12-1,-8-1-120-15,-5-2-145 16</inkml:trace>
  <inkml:trace contextRef="#ctx0" brushRef="#br0" timeOffset="18163.6184">21854 3724 324 0,'-1'4'182'16,"1"6"-4"-16,0 1-19 0,0 12-1 15,3 5-4-15,3 8-27 16,-2 3-21-16,3-5-44 16,-6-1-17-16,-1-9-21 15,1 0-2-15,1-11 2 16,2-3-13-16,4-4-267 0</inkml:trace>
  <inkml:trace contextRef="#ctx0" brushRef="#br0" timeOffset="18497.8981">21957 4040 687 0,'2'-5'311'16,"6"-9"-141"-16,-3-1-38 16,4-1-47-16,-2-4-14 15,0 5-13-15,3-1-1 16,1 6-2-16,-2 4-3 15,-5 4-25-15,0 2-10 0,-4 10-17 16,-1 2-5-16,1 6 4 16,1 6 1-1,1-4 1-15,3 5 2 0,0-4 6 16,0-5 18-16,4-3-136 16,2-6-222-16</inkml:trace>
  <inkml:trace contextRef="#ctx0" brushRef="#br0" timeOffset="18962.0445">22180 4057 686 0,'0'1'295'0,"-3"3"-161"16,3-1-36-16,0-3-33 16,0 0 3-1,0 0 1-15,9 3 7 0,11 3-11 16,26 3-13-16,-25-18-12 16,-1 2-7-16,-6-4-5 15,1-4-2-15,-8 2-4 16,-1-1-2-16,0 3-5 15,-3 0-3-15,-2 3-8 16,0 3-3-16,-4 0-13 16,2 5-7-16,0 0-4 15,1 0 1-15,1 6 15 16,2 14 6-16,9 35 9 16,-11-29 1-16,2 8 0 0,-5-3 0 15,-7 0 3-15,-11-3 3 16,-10-8 4-16,-2-1 4 15,-5-10 2-15,3-4-11 16,-2-10-45 0,2-3-36-16,7-6-146 15,4-4-192-15</inkml:trace>
  <inkml:trace contextRef="#ctx0" brushRef="#br0" timeOffset="19552.0991">21771 3579 397 0,'9'0'183'0,"17"2"-42"16,7 0-31-16,19 5-8 0,4-4 1 15,10 0-25 1,1-2-22-16,-6 1-22 0,-8-2-2 0,-19 0-8 16,-10 4-2-16,-17-2-6 31,-5 1-9-31,-9-4-23 15,-7-2-3-15,-3-5 1 0,-1 0 8 16,1-4 16-16,5 2 2 16,6-2-5-16,5 3-3 15,7 3 7-15,5 2-1 16,4 8 2-16,4 6 5 16,1 6 5-16,0 7 16 15,-5-3 29-15,-6 0 8 16,-8-3 1-16,-3-4-8 0,-7-1-16 15,-3-3-6-15,0-5-48 16,-1-2-104-16</inkml:trace>
  <inkml:trace contextRef="#ctx0" brushRef="#br0" timeOffset="20982.0079">20297 2578 641 0,'-4'0'320'0,"-2"1"-126"16,6 2-79-16,0-3-57 15,11 0-11 1,19 3 14-16,65 4 0 0,-29-7-19 15,1-4-12-15,0-2-10 16,-4 1 1-16,-14 0 1 16,-11 0-3-16,-14 3-47 15,-7 6-46-15,-11 1-107 16,-6-1-87-16</inkml:trace>
  <inkml:trace contextRef="#ctx0" brushRef="#br0" timeOffset="21194.9917">20611 2577 469 0,'-2'0'226'16,"0"0"-59"-16,-2 5-83 0,3-5-22 15,0 0-6-15,-1 26-5 0,-2 37-11 16,6-27 8 0,5 3 3-16,0-4-2 15,1-4-14 1,0-3-8-16,1-8-2 0,-3-2 0 15,0-9 2-15,-3-1-1 16,-2-6-104 0,-1-1-197-16</inkml:trace>
  <inkml:trace contextRef="#ctx0" brushRef="#br0" timeOffset="21523.8863">20739 2841 646 0,'7'-6'309'0,"8"-6"-123"16,6 5-73-16,7 4-70 15,0 3-20-15,-2 7-20 16,-3 1-1-16,-12 7-2 15,-6 3 0-15,-14 5 3 16,-11-2 2-16,-5 3 5 16,-2-2 0-16,7-2-4 15,5 1 0-15,10-7-3 16,4-2 4-16,7-5 25 0,5-5 8 16,8 0 7-16,1-4-4 15,6 2-19-15,-4-1-3 16,-4 1-141-16</inkml:trace>
  <inkml:trace contextRef="#ctx0" brushRef="#br0" timeOffset="21909.2031">20959 2944 565 0,'-3'-2'243'15,"3"2"-135"-15,0 5-40 0,0-5-25 16,0 0 12-16,0 0 22 16,12 5 6-16,34 12-3 15,-29-16-9-15,-4-9 0 16,2 0-7-16,-3-2-9 16,-2-2-8-16,-5 1-25 15,-1 1-5-15,-5 5-15 16,-2 2-9-16,1 10-15 15,1 7-5-15,-1 5-2 0,-2 2 4 16,4 8 4-16,0 3 1 16,0 3 9-1,-3 2 13-15,-10-2 11 0,-8-4 29 16,-5-3 10-16,-4-4-3 16,-1-11 8-16,9-5-17 15,-1-9-27 1,3-9-30-16,10-7-97 0,-2-2-123 15</inkml:trace>
  <inkml:trace contextRef="#ctx0" brushRef="#br0" timeOffset="22555.5071">20366 2383 455 0,'0'-2'220'0,"4"-3"-76"0,2 2-32 15,9 1-29-15,5 2-4 16,9 2 8-16,7 0-8 16,13 0-14-16,7 1-8 15,10-3-27-15,-1 1-7 16,-4-1-2-16,-13-4 2 16,-17 2 2-16,-10-3 0 15,-15 2 5-15,-4 1-7 0,-8-4-17 16,-6-2-7-16,-11-5-17 15,1 0 3-15,1 3 5 16,4 2 3-16,11 7-11 16,2 1-12-16,8 1-9 15,-4-1-2-15,0 0 22 16,17 10 18-16,35 42 46 16,-34-29 21-16,-14 0 31 15,-4-1 13-15,-17-3-12 16,-3-1-10-16,-2-4-34 15,0-3-15-15,8 0-93 16,5-4-159-16</inkml:trace>
  <inkml:trace contextRef="#ctx0" brushRef="#br0" timeOffset="455386.7039">16748 8114 406 0,'-13'3'285'0,"-15"3"49"0,-4 4-111 15,-2 12-73-15,-1 4-35 0,3 16-61 16,7 10-20-16,15 15-30 31,12 2 0-31,21-3 2 0,5-9 0 16,19-19 0-16,1-8-1 16,3-15-3-16,1-5-19 15,-12-8-172 1</inkml:trace>
  <inkml:trace contextRef="#ctx0" brushRef="#br0" timeOffset="455802.2625">16923 8191 881 0,'-1'-3'397'16,"-2"-5"-197"-16,-1 6-66 15,2 8-81-15,-3 6-30 16,5 10-26-16,0 3 2 16,3 7 1-16,2 4 2 15,2 2-2-15,-1-1 2 0,0-5 0 16,0-2 1-16,-3-12 3 16,-2-5 0-16,-1-7 9 15,0-5 7-15,-1-5 3 16,1 3-2-16,0-1-9 15,2-15-10-15,16-33-11 16,-3 31-3-16,3 3-5 16,7 4 0-16,2 10 4 15,2 4 1-15,0 13 4 0,-9 5 0 16,-4 6 2-16,-6 1 2 16,-10 1 3-1,-5-5 5-15,-10 0 4 0,-4-3 3 16,-9-7-7-1,-2-1-23-15,3-8-126 16,0-4-189-16</inkml:trace>
  <inkml:trace contextRef="#ctx0" brushRef="#br0" timeOffset="456079.8686">17293 8122 869 0,'12'-2'406'0,"19"-1"-166"16,7 7-105-16,6 18-85 15,-6 9-14-15,-15 23-11 16,-11 16-6-16,-25 9-4 15,-6-3 0-15,-6-17 0 16,-2-16 2-16,9-18-4 0,3-6-1 16,6-10-134-1</inkml:trace>
  <inkml:trace contextRef="#ctx0" brushRef="#br0" timeOffset="456905.6315">22849 8112 690 0,'-7'-4'321'0,"-15"0"-131"15,-3 4-48-15,-11 3-49 16,-4 6-24-16,1 14-42 0,2 7-14 16,11 6-17-1,8 4-1-15,16 2 6 0,7-1 5 16,16 2 0 0,6-2 0-16,11-6-1 0,2-4 0 15,1-9-3-15,1-7-2 16,-9-8-180-1</inkml:trace>
  <inkml:trace contextRef="#ctx0" brushRef="#br0" timeOffset="457424.5922">23161 8333 283 0,'4'-4'216'0,"4"0"-1"16,-3-3-22-16,0 0-16 16,-1-3-30-16,-1-2-17 15,-2 3-26-15,-1 0-9 16,-5-2-22-16,-6 2-11 0,-6-1-22 15,-11-2-12-15,-6 12-25 16,-3 4-10-16,-2 8-15 16,10 8-7-16,10 9-3 15,8 1 2-15,12 5 6 16,2-1 6-16,15-9 7 16,5-5 4-16,7-17 6 15,3-3 3-15,-6-15 9 16,-3-1 3-16,-9-2 7 15,-5-4 0-15,-4 1-3 16,-6-2-2-16,0 5-9 0,-1 1-1 16,1 11-4-16,0 1-5 15,0 5-7-15,5 2-2 16,-5-2-1-16,0 0 5 16,10 6 6-1,41 31 2-15,-25-22 0 0,-3 2 1 16,-3-1 0-16,-2 0-1 0,-10-1-29 15,3 0-96 1</inkml:trace>
  <inkml:trace contextRef="#ctx0" brushRef="#br0" timeOffset="457702.9474">23372 8129 712 0,'5'-4'367'0,"11"1"-119"0,-2 5-88 16,10 16-107-16,6 5-17 16,-2 12-13-16,-4 9-5 15,-20 21-4-15,-11-1-2 16,-14 1-2-16,-3-5 28 15,5-26 9 1,4-7-1-16,6-14 1 0,2-9-31 16,2-5-179-16</inkml:trace>
  <inkml:trace contextRef="#ctx0" brushRef="#br0" timeOffset="474711.8748">23683 1108 704 0,'-2'-2'320'0,"1"-1"-155"0,0 3-48 16,1 0-52-16,0 8-22 16,1 23-12-16,7 81-5 15,-4-25-7-15,-2 5-2 16,0 0-4-16,-2-9-3 15,-1-14-1-15,-2-6 0 16,-3-15 0-16,3-6-6 16,1-18-128-1,2-9-172-15</inkml:trace>
  <inkml:trace contextRef="#ctx0" brushRef="#br0" timeOffset="475189.0496">23700 1095 353 0,'-8'3'207'16,"-8"3"-9"-16,1 7-125 15,-4 3-9-15,1 3-23 16,-2-3-10-16,1 3-2 16,-1 0-9-16,3-5 41 15,1 2-1-15,6-7-7 16,5-2 2-16,3-2-40 15,2-5 16-15,3-3 21 0,-3 2 5 16,0 0-5-16,4-11-14 16,42-44-21-1,-28 27-3-15,-3 0-5 16,0 6 12-16,-4 4 19 0,0 5 7 0,-4 8 5 16,-1 0-14-16,4 9-23 15,1 5-9 1,12 4-7-1,4 7-1-15,5 4 1 0,-2 0 1 16,-5 1-60-16,0-3-101 16</inkml:trace>
  <inkml:trace contextRef="#ctx0" brushRef="#br0" timeOffset="475656.1776">23926 880 473 0,'-4'0'261'15,"-8"1"-15"-15,4 6-77 16,-2 4-64-16,2 1-26 15,13 3-53-15,0 0-21 16,7-1-4-16,4 1 2 16,4-6 3-16,3-2 2 15,-1-7 6-15,1-1 5 16,-6-5 8 0,-2-3 5-16,-6-5-2 0,-2-6-2 15,-7-1 5-15,0 2 6 16,0 3 4-16,-1 6-1 15,0 9-18-15,1 6-13 16,4 13-11-16,2 7-2 16,7 3 0-16,3 7 1 15,-2 0 1-15,0-4 0 16,-12-1 13-16,-6-10 13 16,-16-5 15-16,-6-4 6 15,-8-11-4-15,0-1-13 16,0-9-111-16,12 8-163 0</inkml:trace>
  <inkml:trace contextRef="#ctx0" brushRef="#br0" timeOffset="476493.9493">23695 1921 619 0,'-2'0'327'15,"0"-3"-84"-15,3 2-111 0,-1 0-7 16,0 0-35-16,9 1-19 15,20-2-23-15,41-2-13 16,-10-3-19-16,8 4-2 16,20 5-4-16,-1 3-1 15,-5 5-6-15,-8 2-2 16,-21-3 2 0,-9-2-1-16,-18-4 4 0,-4-2 2 15,-9-5-7-15,-5-2-4 16,-7-9-11-16,-2-2-1 15,0-3 5-15,-3-1 4 16,1 8 4-16,-2 0-1 16,-5 1 0-16,-3 2 0 15,2 0 3-15,-2 1 0 0,4 4-1 16,4 1-3 0,-1 3-17-16,5 1-4 0,1 0-1 15,0 0 5-15,0 0 17 16,4 5 4-16,8 7 3 15,38 30 7-15,-35-26 14 16,-3-1 10-16,-10 2 26 16,-3 3 6-16,-11 1 1 15,-3-4-5-15,-1-1-24 16,-1-3-11-16,9-9-59 16,1-2-108-16</inkml:trace>
  <inkml:trace contextRef="#ctx0" brushRef="#br0" timeOffset="476889.5262">24641 1913 663 0,'0'0'355'0,"1"-3"-59"16,1 1-67-16,-2 1-76 15,0 1-37-15,0 0-59 16,10 7-16-16,45 37-12 16,-32-21-5-16,2 1-12 15,-3-1-5-15,-2 1-2 16,0-4 0-16,-7-2-2 0,1 2-28 16,-4-5-101-16,-2 0-72 15</inkml:trace>
  <inkml:trace contextRef="#ctx0" brushRef="#br0" timeOffset="477169.0906">24868 1926 554 0,'-1'-3'312'15,"-3"-5"-42"-15,2 4-33 0,-7 4-74 16,1 3-29-16,-6 5-45 16,4 3-22-16,-7 7-19 15,-4 1-10-15,-6 9-23 16,-7-2-2-16,0 2-6 16,3 0-1-16,5-7-2 15,5-1 0-15,11-9-2 16,3-2-2-16,7-8-13 15,4-4-43-15</inkml:trace>
  <inkml:trace contextRef="#ctx0" brushRef="#br0" timeOffset="490003.3331">2092 6770 329 0,'1'0'253'0,"0"0"65"0,-5-2-59 0,3 2-64 16,0 0-33 0,-16 4-66-16,-47 14-16 0,11-10-34 15,-2 4-13-15,2-5-15 0,5 1-5 16,11-5-5-16,6 0-2 15,9-3-2-15,7 0-2 16,12-1-14-16,7-2-9 16,14 2-14-1,7 1-6-15,6 5 3 0,3 4 16 32,-1 12 16-32,-8 3 7 0,-15 13 17 15,-12 5-6-15,-23 6 1 16,-9-1 0-16,-3-4-3 0,2-5-3 15,11-11-1 1,10-4-3-16,14-6 5 0,4-5 6 16,16-1 14-1,6-3 3-15,10-3-3 0,4-2-6 16,10-3-9 0,-3 0-1-16,-2-3-14 15,-3 3-63-15</inkml:trace>
  <inkml:trace contextRef="#ctx0" brushRef="#br0" timeOffset="490207.5594">2009 7069 705 0,'11'-2'349'0,"5"-3"-65"16,18 5-234-16,8-1-26 15,2 1-13-15,2 0-2 0,-6 1 2 16,-11-1 3-16,-2-1-81 16,-5-2-77-16,-7-6-215 15</inkml:trace>
  <inkml:trace contextRef="#ctx0" brushRef="#br0" timeOffset="490333.363">2295 7045 563 0,'-4'9'280'0,"-2"9"-93"15,3 4-36-15,2 3-53 16,1-1-25-16,2 0-30 16,3-3-11-16,0-1-9 15,-1-4-59-15</inkml:trace>
  <inkml:trace contextRef="#ctx0" brushRef="#br0" timeOffset="490650.6359">2640 7113 698 0,'-3'-3'355'16,"-13"-10"-99"-16,3 6-65 0,-3-1-75 16,-2 0-33-16,5 10-54 15,-3 4-24-15,4 13-23 16,0 0-5-16,5 9 5 15,7-2 3-15,8-4 8 16,8-1 3-16,8-11 6 16,0-6 5-16,7-10 10 15,0-6 25-15,-11-5 60 16,-4-1 30-16,-18-2 32 16,-12 2-18-16,-11 2-68 15,-2 3-33-15,0 4-134 16,5 2-136-16</inkml:trace>
  <inkml:trace contextRef="#ctx0" brushRef="#br0" timeOffset="491220.091">3564 7077 491 0,'-5'-2'283'16,"-10"1"-26"0,-8 2-61-16,0 13-68 0,-7 7-34 0,5 6-62 15,4 9-21-15,12-1-21 16,8 2-3-16,15-6 6 16,10-7 6-16,8-11 14 15,1-9 10-15,-7-12 36 16,-4-6 22-16,-8-3 23 15,-8-3 3-15,-9 5-26 0,-9 2-26 16,-18 2-38-16,-3 7-12 16,-6 5 2-16,0 6-74 15,11 3-288-15</inkml:trace>
  <inkml:trace contextRef="#ctx0" brushRef="#br0" timeOffset="491418.4176">3636 7126 1089 0,'21'3'428'31,"13"7"-277"-31,12 3-103 16,5 10-11-16,-2 13-18 15,-2 8-4-15,-14 10-3 0,-5 0-24 16,-13-8-55-1,2-3-39-15</inkml:trace>
  <inkml:trace contextRef="#ctx0" brushRef="#br0" timeOffset="491599.0075">3979 7167 707 0,'-10'0'406'16,"-14"7"-45"-16,-4 6-145 15,-7 15-101-15,-4 12-32 16,-3 18-42-16,-3 5-10 16,-1 3-17-16,5-5-1 15,6-13-58-15,8-9-38 0,16-14-245 16</inkml:trace>
  <inkml:trace contextRef="#ctx0" brushRef="#br0" timeOffset="491930.1207">4068 7133 1142 0,'1'0'445'0,"6"6"-291"0,-3 3-50 16,-3 8-38-16,3 4-7 15,-8-3-29-15,2 3-8 16,2-8-6-16,2-5 0 16,10-8 7-16,3-6 2 15,6-9-7-15,-2-2-3 16,3 1-15-16,-1 2-4 16,-5 8-6-16,4 5-4 0,-8 5-3 15,2 8 0-15,-1 8 6 16,-7 1 4-1,-3 5 7-15,-1-2 4 0,1-1-27 16,-2-2-69-16</inkml:trace>
  <inkml:trace contextRef="#ctx0" brushRef="#br0" timeOffset="492088.6512">4208 6888 987 0,'-2'-10'475'16,"-4"-7"-140"-16,4 13-288 0,2 7-51 15,2 12-28-15,5 5-67 16</inkml:trace>
  <inkml:trace contextRef="#ctx0" brushRef="#br0" timeOffset="492317.8927">4367 7030 1033 0,'-1'2'441'15,"1"4"-207"1,0 13-139-16,3 4-38 16,7 17-15-16,1 10-12 15,3 12-22-15,4 9-1 16,-8 1-1-16,-2-3-1 15,0-15 2-15,-6-10 2 16,3-12-18-16,0-9-43 16,-5-6-276-16</inkml:trace>
  <inkml:trace contextRef="#ctx0" brushRef="#br0" timeOffset="492509.4432">4393 7314 1058 0,'7'-7'408'15,"13"-6"-297"-15,7 3-45 16,10 6-46-16,3 4-11 16,4 5 13-16,1 1-67 15</inkml:trace>
  <inkml:trace contextRef="#ctx0" brushRef="#br0" timeOffset="492791.8534">4961 7170 754 0,'-2'7'375'16,"-7"6"-109"-16,-9 4-45 15,0 2-89-15,-9 0-25 16,-4-3-51-16,1-5-16 0,0-7-10 15,1-4-2-15,9-5-19 16,2-4-8-16,7-5-13 16,5-1-8-16,4 1 0 15,6 2-5-15,13 6-2 16,3 4 4-16,15 6 11 16,1 9 9-16,2 4 7 15,-4 0 1-15,-6 4 4 16,-4 1 2-16,-15-5-22 15,-1 4-85-15</inkml:trace>
  <inkml:trace contextRef="#ctx0" brushRef="#br0" timeOffset="493260.1608">5797 6804 696 0,'-20'4'348'0,"-27"8"-107"16,-4 13-65-16,3 17-76 0,2 12-24 16,15 13-39-16,8 1-14 15,18 1-20-15,12-2-4 16,26-7-1-16,17-3 0 16,24-13 8-16,6-5-24 0,-1-20-213 31</inkml:trace>
  <inkml:trace contextRef="#ctx0" brushRef="#br0" timeOffset="493674.425">6174 7230 559 0,'0'-4'320'0,"-1"-6"-39"16,1-1-64-16,-4-2-68 16,0-1-17-16,-9-2-27 0,-5-1-12 15,-7 4-24 1,-3 0-16-16,-6 6-29 16,4 6-15-16,2 6-19 15,9 3-8-15,5 8-8 16,4 2-2-16,10 4 1 15,0 2 5-15,11-3 13 16,6-4 6-16,5-6 9 16,7-7 5-16,1-7 7 15,-2-4 2-15,-7-6 1 16,-5 1-1-16,-10 3-11 16,-3 3-9-16,-3 7-19 15,1 3-6-15,4 7 2 0,5 1 6 16,11 1 14-16,4-1 22 15,4-7-135-15,-4-1-144 16</inkml:trace>
  <inkml:trace contextRef="#ctx0" brushRef="#br0" timeOffset="493951.5851">6219 6795 991 0,'3'-5'454'0,"11"1"-228"16,10 10-102-16,13 24-111 0,1 11-11 16,-2 16 13-1,-5 4 7-15,-13 3 2 0,-8-2 0 16,-10 1-7-16,-7-2-1 15,-9-8 1-15,-1-6 0 16,-2-13 12-16,3-7-39 16,1-14-182-16</inkml:trace>
  <inkml:trace contextRef="#ctx0" brushRef="#br0" timeOffset="494305.386">6836 7114 1060 0,'0'-1'532'16,"0"0"-169"-16,0 0-100 16,0 1-115-16,0-1-39 15,0 1-55 1,0-1-22-16,0-1-25 15,0 1 7-15,0 0-126 16,0 0-112-16</inkml:trace>
  <inkml:trace contextRef="#ctx0" brushRef="#br0" timeOffset="494694.3945">6854 7359 889 0,'0'1'461'16,"0"1"-133"-16,2 1-106 0,-2-3-34 16,0 0-33-16,0 0-10 15,0 0-18-15,0 0-6 16,0 0-34-16,0 0-24 15,0 0-31-15,0 0-12 0,-1-2-42 16,0 1-61 0</inkml:trace>
  <inkml:trace contextRef="#ctx0" brushRef="#br0" timeOffset="517772.5942">7677 7074 564 0,'-10'-2'308'15,"-10"-5"-63"-15,-2 4-55 16,-3 6-84-16,1 3-34 0,2 5-58 16,5 5-21-16,11 5-21 15,8-3-3-15,13 0 13 16,7-4 10-16,3-5 12 16,1-3 6-16,-2-4 7 15,-8-2 5-15,-7-2 11 16,-6-2 4-16,-18-1 18 15,-3 2 4-15,-8 2-5 16,-1 2-4-16,2 12-29 16,1 3-11-16,8 6-17 15,5 1-6-15,14 1 3 16,2 0 1-16,13-3 8 16,2-1 3-16,2-11 6 15,0-5 6-15,-1-9-77 0,0-8-109 16</inkml:trace>
  <inkml:trace contextRef="#ctx0" brushRef="#br0" timeOffset="517896.4102">7582 6894 916 0,'-7'-3'414'16,"-7"-8"-209"-16,1 6-84 0,10 8-115 15,0 4-18-15,10 8-216 16</inkml:trace>
  <inkml:trace contextRef="#ctx0" brushRef="#br0" timeOffset="518028.0815">7718 7072 540 0,'17'18'308'0,"15"18"-34"0,10 13-174 16,-3 14-44-16,-5 15-33 15,-7 2-4-15,-9-4-22 16,4-12-57-16</inkml:trace>
  <inkml:trace contextRef="#ctx0" brushRef="#br0" timeOffset="518222.7833">8021 7164 1094 0,'-16'1'487'0,"-15"9"-249"16,-2 9-77-1,1 13-87-15,4 12-28 16,-3 15-22-16,5 6-10 16,-4-1-8-16,1-2-2 15,5-16-65-15,2-5-80 16</inkml:trace>
  <inkml:trace contextRef="#ctx0" brushRef="#br0" timeOffset="518880.3914">8302 7315 570 0,'-4'-12'336'0,"-5"-8"-27"0,-2-2-88 16,-10 3-72-16,0 3-27 0,-9 3-51 31,-1 4-25-31,4 9-51 0,1 5-21 16,8 10-15 0,5 3 1-16,6 8 15 0,6 3 9 0,7-1 14 31,5-1 0-31,11-9 4 0,5-8 3 15,5-14 6-15,2-4 3 16,-5-14 4-16,-3-1-1 0,-9-3-1 16,-2-2-2-1,-9 7-2-15,-4 4-2 0,-2 8-8 0,-1 4-5 16,-4 7-15-16,-3 6-1 16,7 5 1-16,0 4 3 31,6 4 10-31,6 2 0 0,4 5 3 15,0-3 2-15,5-4 3 16,1-4 3-16,3-11 4 16,3-5 3-16,0-10 4 15,-1-8 0-15,-4-9 2 16,-3 0 2-16,-7-5-1 16,0 3-1-16,-6 1 22 15,0 2 8-15,-2 5 16 16,-3 4 6-16,2 8-28 15,-3 2-20-15,1 16-24 16,0 5-8-16,4 13-3 16,1 12 7-16,-3 9 3 15,-1 5 0-15,-1 5 2 16,-5-2 0-16,-3-10 3 0,-1-3 30 16,0-10-165-1,6-4-164-15</inkml:trace>
  <inkml:trace contextRef="#ctx0" brushRef="#br0" timeOffset="519022.9634">8594 7378 779 0,'10'-4'326'15,"10"0"-164"-15,16-4-135 16,2 1-11-16,3 2-268 15</inkml:trace>
  <inkml:trace contextRef="#ctx0" brushRef="#br0" timeOffset="519374.3334">8987 7149 1056 0,'-16'-1'445'15,"-12"0"-258"-15,5 3-81 16,6 6-86-16,8 2-15 16,9 3-11-16,4-3-4 0,11 3 4 15,7-1 4-15,-1-3 4 16,3-1 5 0,-3-8 4-16,-6-1 1 15,-6-3 6-15,-6 1-1 0,-9 2-5 16,-8 1-7-1,-9 5-4-15,-3 5 0 16,2 9 7-16,1 4 3 0,7 4-4 16,10 1 0-1,8-4 2-15,15-1 4 16,11-9 6-16,3-6 1 16,6-8-12-16,-5-6-86 15</inkml:trace>
  <inkml:trace contextRef="#ctx0" brushRef="#br0" timeOffset="519784.3576">9611 7101 1104 0,'-5'8'412'16,"-4"11"-316"-16,1 9-40 0,1 11-34 16,5 0-6-16,5 2-8 15,6-2-2-15,12-12 12 16,4-2-59-16</inkml:trace>
  <inkml:trace contextRef="#ctx0" brushRef="#br0" timeOffset="520068.6475">9882 7143 651 0,'-11'-2'356'0,"-6"4"-72"16,0 4-124-16,5 10-105 0,3 4-23 16,5 7-23-16,1 4-8 15,6 2-1-15,11 0 0 16,6-11 4-16,8-7 6 16,3-15 13-16,-5-7 23 15,-6-10 59-15,-10 0 23 16,-14 0 6-16,-11 0-20 15,-17 8-66-15,2 2-27 16,-1 6-20-16,4 3-65 16,17 4-303-16</inkml:trace>
  <inkml:trace contextRef="#ctx0" brushRef="#br0" timeOffset="520371.5238">10185 7160 1052 0,'-14'-3'486'0,"-11"-9"-206"16,2 12-184-16,2 3-51 16,-3 8-45-16,12 8-6 15,5 4-3-15,7 4 0 16,19 1 2-16,-6-2 0 15,15-7 3-15,0-4 4 16,-1-11 10-16,1-4 5 16,-9-10 8-16,-7-1 0 15,-6 0 4-15,-3 1 0 16,-6 1-4-16,-3-3-44 16,0 1-248-16</inkml:trace>
  <inkml:trace contextRef="#ctx0" brushRef="#br0" timeOffset="520691.1989">10283 7275 544 0,'7'8'338'0,"7"7"-11"16,4 1-106-16,4-1-70 0,1-4-32 16,5-4-29-16,-2-6-14 15,-3-5-20-15,-2-8-5 16,-1-7-10-16,-7-6-1 15,-6-1-12-15,-6-4-2 16,-11 2-7-16,-7 2-3 16,-10 3-10-1,-2 5-9-15,-1 13-18 16,5 5-6-16,3 12 5 16,5 10 6-16,2 9 10 15,3 6 1-15,10 15 5 16,1 6 1-16,8 6 4 0,2 1 0 15,1-9-1-15,3-7 0 16,1-10-90-16,3-4-161 16</inkml:trace>
  <inkml:trace contextRef="#ctx0" brushRef="#br0" timeOffset="521251.0579">10564 7324 736 0,'2'1'326'0,"8"5"-133"0,2 0-69 16,14 1-17-16,6-1-4 15,6-6-22-15,-5-5-14 16,-4-9-25-16,-8-4-4 0,-4-5 2 16,-4 0-1-16,-11-2 1 15,-4 1-5-15,-18 6-22 16,-4 5-3-16,-12 13-8 15,1 6-2-15,-2 10 4 16,7 5-2-16,10 9-5 16,9 7-4-16,12 11 0 15,8 1 0-15,12 6 4 16,2-2 3-16,-1-8 2 16,0-3-36-16,-5-8-148 15</inkml:trace>
  <inkml:trace contextRef="#ctx0" brushRef="#br0" timeOffset="521565.9623">11116 7252 868 0,'-5'-10'423'16,"-14"-8"-150"-16,-4 2-56 0,-6 4-85 16,-2 4-34-16,3 9-50 15,2 5-21 1,4 9-23-16,2 3-4 0,8 6-6 16,2 0 0-16,15 5 1 15,4-3 3-15,10-1 4 16,2-1 3-16,5-12 4 15,-2-5 2-15,4-13 13 16,2-5-52 0,-8-15-206-16</inkml:trace>
  <inkml:trace contextRef="#ctx0" brushRef="#br0" timeOffset="521874.0619">11219 7193 366 0,'2'7'274'0,"6"11"53"15,-5 1-96 1,1 7-68-16,5 4-26 16,-4-1-43-16,-2 1-25 15,-3-7-31-15,-5-8-9 16,1-7 4-16,0-7 6 16,4-10 2-1,1-6-4-15,-1-12-15 0,3 0-11 16,1-3-8-16,1 1-3 15,9 6-3-15,-3 1-3 16,3 9 3-16,-2 4 0 16,-1 10 1-16,0 7 3 15,1 12 0-15,-3 3 0 16,-2 9 4-16,1 2-2 0,-1-1-9 16,0 3-106-16</inkml:trace>
  <inkml:trace contextRef="#ctx0" brushRef="#br0" timeOffset="522087.2869">11566 7180 999 0,'-2'0'414'0,"-2"2"-257"0,2 11-64 16,3 15-80-16,0 4-1 15,3 11-3-15,-2-2 1 16,-2-2 0-16,0-3-2 16,0-15-117-16,0-5-185 15</inkml:trace>
  <inkml:trace contextRef="#ctx0" brushRef="#br0" timeOffset="522218.9288">11565 7034 1193 0,'-5'-10'519'16,"-1"-6"-274"-16,1 12-172 16,1-1-60-16,4 13-103 15,5 1-151-15</inkml:trace>
  <inkml:trace contextRef="#ctx0" brushRef="#br0" timeOffset="522509.2921">12016 7193 713 0,'-4'10'389'16,"-6"14"-60"-1,-2 3-109-15,-6 2-96 0,-4-2-26 16,-2-4-43-16,-4-2-19 16,3-12-9-16,-1-6-1 15,8-13-11-15,4-7-13 0,4-7-14 16,7-3-10-1,4 3-10-15,4 2 6 0,11 7 21 16,1 7 8-16,5 8 24 16,1 7 9-16,-2 9-6 15,0 4-1-15,0 8-5 16,1 0-3-16,-5 2-4 16,-1-3 27-16,-2-11-232 15</inkml:trace>
  <inkml:trace contextRef="#ctx0" brushRef="#br0" timeOffset="523473.7357">12658 7144 754 0,'5'5'344'0,"6"3"-130"16,-7 17-142-16,-2 6-7 15,-9 8-20-15,-12-1-6 0,2 0-7 16,-4-5-6-1,8-12-5-15,9-4-2 0,6-17 12 16,7-7 5 0,6-14 1-16,3-7 1 0,1 0-19 15,0 1-6-15,-3 6-6 16,-7 0-1 0,-3 7-2-16,0 4 1 0,-8 6-2 15,5 8-1-15,-8 6 0 16,-4 4-1-16,8 16 0 15,1 1-1-15,7 5 0 16,9 1 0-16,8-14 3 16,9-7 1-16,10-13 2 15,1-7 0-15,1-13-1 0,-5-6 0 16,-6-5 0 0,-5-2 3-16,-10 2 1 15,-2 4 1-15,-4 6 14 0,-1 7 3 16,-5 10-1-16,-6 4 3 15,-6 9-14-15,-5 3-5 16,-10 5 3 0,-2 3-1-16,-7 1-3 0,-1-4 0 15,5-7 3-15,3-7 1 16,8-11 0-16,4-4-4 16,5-10-17-16,5 0-8 15,5-2-6-15,3 2 2 16,5 4 9-16,-1 2 3 0,-8 7-2 15,11 6 1-15,0 7 4 16,-3 7 2-16,12 5 4 16,-9 2 3-16,3 2-2 15,5-3 2-15,5-6 1 16,-3-6 2-16,2-11 3 16,-7-7 2-16,-4-10 2 0,2-1 1 15,-10-4 1-15,0 3 1 16,-1 5-2-1,-5 3 8-15,2 10-8 16,-2 6-4-16,-2 7-7 16,0 10-9-16,3 12 0 15,3 1 2-15,6 7-134 0,3-4-405 0</inkml:trace>
  <inkml:trace contextRef="#ctx0" brushRef="#br0" timeOffset="523960.9427">14087 7140 869 0,'-7'-4'394'0,"-11"-2"-188"16,-7 4-49-16,-8 3-74 0,-1 6-27 15,3 11-35-15,3 2-8 16,12 10-10 0,8 0-2-16,13 1-1 15,10 1-2-15,14-9 7 16,6-4 4-16,4-11 11 0,-1-7 5 15,-10-10 11-15,-11-5 2 16,-11-4 0-16,-6 2-6 16,-14 0-39-16,0 2-56 15,-3 2-430-15</inkml:trace>
  <inkml:trace contextRef="#ctx0" brushRef="#br0" timeOffset="524126.2562">14136 7135 1004 0,'9'1'402'0,"14"-1"-266"16,3 3-47-16,10 2-46 15,0-2-14-15,-4 1-10 16,0-4 6-16,-5 0-143 16,-5-1-121-16</inkml:trace>
  <inkml:trace contextRef="#ctx0" brushRef="#br0" timeOffset="524276.1585">14327 7116 430 0,'-8'2'296'16,"-6"6"24"0,0 7-67-16,6 9-93 0,4 5-21 15,1 3-49-15,3-1-15 16,3-1-27-16,-1-1-16 0,6-5-16 16,4-3-5-1,4-7-92-15,3-6-146 0</inkml:trace>
  <inkml:trace contextRef="#ctx0" brushRef="#br0" timeOffset="524614.0908">14567 7220 506 0,'2'-3'258'0,"0"-4"-59"16,3 1-34-16,-6 1-46 0,-4 0-9 16,-7-1-21-16,-7 2-9 15,-6 1-11-15,-3 3-9 16,2 9-19 0,0 4-10-16,8 9-19 0,9 6-5 0,14 4-9 15,11 3 1-15,18-7 7 16,4-6 4-1,-5-11 6 1,0-8 38-16,-16-10 31 0,-4-8 6 0,-5-6 6 31,-11-6-37-31,-4 0-37 0,-4 2-41 16,-9 2-164-16,8 9-193 0</inkml:trace>
  <inkml:trace contextRef="#ctx0" brushRef="#br0" timeOffset="524913.5978">14629 7217 664 0,'10'-5'362'0,"3"-4"-86"16,-2 5-120 0,-3 4-32-16,-6 3-42 15,1 5-13-15,-1 7-33 0,1 0-15 16,-3 8-10-1,5 1-2-15,3 0-1 0,2 1 0 16,10-7 1-16,-2-4 4 16,4-8 8-16,0-3 4 0,-1-10 5 15,-1-7 1 1,-3-6-1 0,-4-6-1-16,-6 3 0 0,-4 3-1 15,-8 2-11-15,-7 1-6 16,0 4-35-16,0 4-97 0</inkml:trace>
  <inkml:trace contextRef="#ctx0" brushRef="#br0" timeOffset="525190.6155">14993 7179 937 0,'0'-5'416'15,"0"0"-221"-15,5 5-62 0,9 10-76 16,3 6-20-16,11 9-7 16,-1 7-1-16,1 3 10 15,-7-1 13-15,-13-7 39 16,-8-6 27-16,-10-10 11 15,-9-8-13-15,-7-9-46 16,-3-5-46-16,-6-4-168 16</inkml:trace>
  <inkml:trace contextRef="#ctx0" brushRef="#br0" timeOffset="526469.1939">1972 8100 667 0,'-8'-6'325'0,"-18"-2"-97"15,-3 6-29-15,-6 5-61 0,-1 10-31 16,9 10-70-16,8 5-28 15,17 11-20-15,6 1-4 16,23 3 6-16,8-2 3 16,15-9 8-16,2-8 6 15,-13-17 11-15,-10-7 4 0,-20-18 57 16,-10-6 4-16,-14-13 3 16,-6-4 0-16,-14-8-58 31,-2-1-8-31,1-6-15 0,4-4-7 0,20-4-17 15,12-1-8-15,21 10-11 16,15 8-2-16,6 20 5 16,2 9 17-16,0 17-121 15,-4 1-106-15</inkml:trace>
  <inkml:trace contextRef="#ctx0" brushRef="#br0" timeOffset="526728.0908">2148 8056 686 0,'4'7'311'0,"-6"7"-130"15,1 6-47-15,1 11-43 0,-1 3-19 16,7 8-37-16,5-1-6 16,7-5-14-16,7-4 6 15,9-13 20-15,-10-10 8 16,11-16 36-1,-1-11 13-15,-11-9 23 0,3-4 7 0,-19 0-28 32,-7 4-20-32,-8 1-48 0,-7 3-26 0,-3 5-82 15,1 3-59-15,0 14-345 16</inkml:trace>
  <inkml:trace contextRef="#ctx0" brushRef="#br0" timeOffset="526995.0683">2421 8211 742 0,'3'4'303'0,"1"8"-200"16,4 2-40-16,6-2-45 0,5 3-11 15,0-1 3-15,4-3 3 16,-2-3 8-16,-1-6 23 15,-2-9 55-15,-5-2 25 16,-2-8 36-16,-3-2 5 16,-8 2-26-16,-3-3-17 15,-14 4-29-15,-6 3-25 16,-6 6-38-16,-1 6-12 0,0 5-37 16,0 3-63-1</inkml:trace>
  <inkml:trace contextRef="#ctx0" brushRef="#br0" timeOffset="527493.3864">3354 8185 941 0,'-13'17'411'16,"-12"16"-222"-16,-10 4-67 0,-6 2-77 15,2-6-15-15,1-6 0 16,4-12 3-16,8-16 0 16,3-8-1-16,5-13-20 15,2-1-11-15,9 0-18 16,6 1-7-16,6 6 18 15,5 3 8-15,7 11 15 16,2 2 10-16,11 18-5 0,1 5-4 16,2 9-1-1,1 5-3-15,-12-3-4 16,-4-4 25-16,-9-11-140 16,-5-4-142-16</inkml:trace>
  <inkml:trace contextRef="#ctx0" brushRef="#br0" timeOffset="527647.5176">3187 7967 1262 0,'-1'-4'544'0,"-4"-5"-269"16,4 5-220-16,1 4-48 15,10 6-92-15,8 7-108 16</inkml:trace>
  <inkml:trace contextRef="#ctx0" brushRef="#br0" timeOffset="528182.0379">3419 7812 835 0,'3'-1'363'0,"9"-2"-180"16,6 3-110-16,12 8-68 15,3 2 2-15,-1-2 6 16,0-2 3-16,-7-4 7 16,-4-3 4-16,-10-5 6 15,-1 0-10-15,-10-3-16 16,-7-3-7-16,-4 0-11 15,-2 0 2-15,1 8-8 0,2 5-10 16,0 10-9 0,6 10 7-16,-1 9 15 0,4 5 11 15,5 4 8-15,0 0-3 16,7-3 0-16,1-2 1 16,-1-7 25-16,-1-2 6 15,-2-2 9-15,-5-4 0 0,-1-2-22 16,-2-1-6-16,0 3-8 15,0-1-1-15,8 7-3 16,3 2 1-16,3 2-1 16,-2 3 0-16,-9 5 2 15,-5 2 2-15,-12-1 8 16,-8-3 4-16,-6-15 10 16,1-3 5-16,0-15 5 15,4-6 2-15,5-8-12 16,3-6-11-16,11-6-29 15,4-1-29-15,7-5-86 16,7 0-105-16</inkml:trace>
  <inkml:trace contextRef="#ctx0" brushRef="#br0" timeOffset="528317.1832">3542 8166 652 0,'9'1'314'16,"10"-1"-89"-16,7 0-33 15,13 1-45-15,1-2-27 16,-1-1-60-16,-1 2-21 16</inkml:trace>
  <inkml:trace contextRef="#ctx0" brushRef="#br0" timeOffset="528900.5891">4015 8327 570 0,'0'-9'334'0,"-2"-5"-57"16,-1-1-69-16,-2 2-26 15,-5 1-32 1,-3-1-17-16,-7 3-44 0,-3-1-20 0,-4 6-47 16,5 6-20-16,-1 8-21 15,5 6-6 1,7 8 4-16,3 1 7 0,12 7 5 15,6-2 3 1,10-2 3 0,4-7 3-16,1-12 4 0,3-1 4 15,-5-15 5-15,-2-6 0 16,-4-6 1-16,-1-6-1 16,-4 3-2-16,-4 0 0 0,-1 7-5 15,-2 2-4-15,-3 9 4 0,-2 5-1 16,3 8 2-1,-3 7 2-15,6 8-6 16,3 3 1-16,4 2-2 16,0-2 1-16,1-8 4 15,1-7 4-15,-1-11 20 16,1-8 8-16,2-10 5 16,0-4-1-16,-1-6-20 15,-4-1-4-15,-4 6-139 16,2 0-195-16</inkml:trace>
  <inkml:trace contextRef="#ctx0" brushRef="#br0" timeOffset="529563.1722">4558 8205 603 0,'-4'-8'382'16,"-3"-7"-40"-16,-2 3-134 15,-4 3-48-15,-5 5-79 16,4 4-25-16,-3 4-45 16,2 2-15-16,8 5-21 15,1 2-1-15,8 3 3 16,5 3 6-16,6-2 14 0,3-3 3 16,0-4 2-16,5-2 4 15,-5-7 4-15,-1-1-1 16,-4-3-8-16,-6-3-3 15,-7 0-8-15,-7 2-3 16,-7 4 4-16,-5 2 1 16,2 5 0-16,2 5-1 0,4 3-8 15,7 4-4 1,0 3-2-16,8 1 5 0,4-2 16 31,1-3 10-31,8-3 17 16,-3-8 3-16,6-7 3 0,-1-3-3 0,5-10-6 15,2-1-4 1,3-6-9-16,4 0-3 16,0-2-3-16,5 0 0 0,-3 7 1 15,-1 1 11-15,-2 6 4 16,-4 5 10-16,-6 2 17 16,0 3-7-16,-12 4-1 15,1 4-9-15,-9 3-18 0,-1 2-5 16,-1 5-1-16,-6-1-2 15,-4-1 18-15,-6-3-47 16,-2-9-145-16</inkml:trace>
  <inkml:trace contextRef="#ctx0" brushRef="#br0" timeOffset="530073.0405">5206 8399 1323 0,'1'0'564'0,"-2"0"-306"15,4 0-165-15,-3 0-42 16,-1 0-19-16,1 0-70 16</inkml:trace>
  <inkml:trace contextRef="#ctx0" brushRef="#br0" timeOffset="536084.7154">5674 7863 450 0,'1'-17'308'0,"2"-13"57"16,0 7-121-16,-2 11-55 15,0 7-40-15,-5 21-69 16,1 15-34-16,3 29-44 15,-1 14 1-15,1 10 0 16,2-1 1-16,2-7 2 16,-2-5 1-16,11-18-23 15,3-11-70-15</inkml:trace>
  <inkml:trace contextRef="#ctx0" brushRef="#br0" timeOffset="536384.2932">5957 8196 966 0,'-7'6'384'15,"-10"6"-263"-15,1 8-58 16,8 12-58-16,7 3-10 15,10-1-3-15,7-3 6 16,9-10 12-16,2-12 3 0,3-8 7 16,-6-3 7-16,-14-15 13 15,-6 1 6-15,-16-5-7 16,-6-1-9-16,-9 4-19 16,1 0-1-16,5 6-133 15,4 1-135-15</inkml:trace>
  <inkml:trace contextRef="#ctx0" brushRef="#br0" timeOffset="536543.6506">6032 8268 633 0,'14'6'368'0,"17"6"-54"0,3 3-103 16,4 8-118-16,0 3-30 15,-3 8-37-15,-1-2-6 16,-8 0-116-16,-4-4-63 15</inkml:trace>
  <inkml:trace contextRef="#ctx0" brushRef="#br0" timeOffset="536715.4938">6320 8223 894 0,'-12'0'506'16,"-15"2"-64"-16,1 10-280 15,-4 9-58-15,-4 15-70 16,2 10-17-16,-3 13-15 16,3-3 1-16,3-4-100 15,2-5-118-15</inkml:trace>
  <inkml:trace contextRef="#ctx0" brushRef="#br0" timeOffset="537032.0428">6428 8183 1110 0,'-4'2'459'15,"-2"4"-264"1,2 9-130-16,4 6-26 0,1 8-20 16,6 2 1-1,8-2-3-15,2-1 0 0,8-10-1 16,7-4-1-16,-4-13 2 16,1-5 3-16,-5-10-32 15,-4-4-55-15,-5-6-208 16,-7-4-207-1</inkml:trace>
  <inkml:trace contextRef="#ctx0" brushRef="#br0" timeOffset="537126.7958">6564 8104 622 0,'-7'-19'428'0,"-8"-12"-6"15,4 3-142 1,6 9-55-16,2 7-102 0,2 5-46 16,1 7-68-1,2 4-93-15</inkml:trace>
  <inkml:trace contextRef="#ctx0" brushRef="#br0" timeOffset="537664.5581">6911 8148 720 0,'-8'-8'412'0,"-12"-4"-63"15,5 4-160-15,0 8-128 16,2 4-50-16,12 8-38 0,2 4-7 16,10 4 13-16,6-1 12 15,3 0 13-15,1-2 5 16,-4-6-2-16,-6 0-4 15,-3-5-5-15,-5-6-2 16,-6 0-1-16,-1-2 3 16,2 1 2-16,0 1-1 15,-19 1-3-15,-28 10-3 0,29 1-5 16,3 2-1-16,4 5-3 16,5 0 4-16,10 0 7 15,8-1 2-15,12-5 11 16,1-5 1-16,4-3 4 15,2-5 2-15,-2-8 2 16,3-7-1-16,-3-10-4 16,-1-1-12-16,0-1-7 15,-5 4-2-15,-7 0 2 16,-2 5 11-16,-6 8 53 16,-5 6 5-16,-3 8 10 15,-1 10 0-15,-1 9-44 0,3 7-7 16,6 8-12-16,4-2-1 15,-2-6-112 1</inkml:trace>
  <inkml:trace contextRef="#ctx0" brushRef="#br0" timeOffset="538235.794">7914 8264 644 0,'-6'-8'369'0,"-7"-3"-76"16,-1 2-104-16,-2 4-45 16,1 10-83-16,-6 3-36 15,10 13-34-15,5 4-6 16,7 8 3-16,9 0 5 0,10-5 8 0,5-4 6 31,3-14 11-31,3-6 29 16,-4-10 41-16,-6-7 12 15,-13-7 8-15,-6-2-27 0,-11-4-81 16,1 1-100-16</inkml:trace>
  <inkml:trace contextRef="#ctx0" brushRef="#br0" timeOffset="538575.9231">8609 8241 800 0,'11'-18'380'0,"8"-13"-145"16,3-4-96-16,1-4-13 15,-5-1-12-15,2 3-8 16,-8 7-10-16,-5 6-9 0,-4 16-17 16,-4 7-17-1,-4 18-32-15,0 12-11 0,4 15-17 16,1 5 2-1,5 6 4-15,3 1 1 16,1-2 2-16,-2-3 1 0,-4-13-62 16,3-7-91-16</inkml:trace>
  <inkml:trace contextRef="#ctx0" brushRef="#br0" timeOffset="538891.0142">8949 8021 763 0,'-10'-7'375'0,"-14"-3"-138"0,7 7-70 16,3 3-86-16,5 6-29 15,9 4-25-15,2-1-15 16,5-3-6-16,6 2 5 15,9-3 3-15,2-2 2 16,8-2-1-16,0-2-6 16,0 3-9-16,0 0-6 15,-3 7-2-15,-4 4 2 0,-11-1 33 32,-10 7 14-32,-12-2 11 0,-7-3 0 15,-5-2-33-15,3-2-57 0</inkml:trace>
  <inkml:trace contextRef="#ctx0" brushRef="#br0" timeOffset="539073.7555">8881 8255 835 0,'14'0'426'0,"21"-2"-130"16,8 0-133-16,10-1-94 15,1 0-33-15,-9 2-15 16,-6-1-35-16,-12 1-135 16,-12 0-98-16</inkml:trace>
  <inkml:trace contextRef="#ctx0" brushRef="#br0" timeOffset="539222.0962">8900 8293 640 0,'0'4'370'15,"0"8"-55"-15,6-3-52 16,16 0-95-16,6-2-42 16,17-5-59-16,3-2-20 0,-1-3-31 15,1-4-96-15</inkml:trace>
  <inkml:trace contextRef="#ctx0" brushRef="#br0" timeOffset="539884.7527">9683 8041 972 0,'-3'8'376'0,"-1"5"-219"16,0 19-142-16,-1 11-20 15,2 5 12-15,-2 7 4 0,3-2 8 16,-1-6 1-16,3-10 4 16,0-13 1-16,5-18 20 15,0-11 4-15,-1-23-3 16,2-8-2-16,-6-14-23 15,-1-3-2-15,-8-6 1 16,-2 0-2-16,2 5-4 16,3 9-3-16,6 21-3 0,5 10-4 15,6 19-6 1,6 10-2-16,7 15-7 16,2 5 4-16,7 6 6 0,-3 0 1 15,-2-3 1-15,-2 0 2 16,-5-11 2-1,-4-6 1-15,-2-13 7 16,2-5 6-16,-4-7 9 16,3-8 3-16,0-9 0 15,1-4-4-15,1-10-7 16,-2 1 0-16,-5-2-7 16,-1-1-2-16,-5 9-53 0,-2 2-49 15,-3 9-177-15</inkml:trace>
  <inkml:trace contextRef="#ctx0" brushRef="#br0" timeOffset="540073.6839">10242 8386 1506 0,'0'-2'608'0,"-1"-5"-399"16,2-1-82-16,3 0-107 16,-5-2-70-16</inkml:trace>
  <inkml:trace contextRef="#ctx0" brushRef="#br0" timeOffset="540717.446">10526 8056 906 0,'-5'8'322'16,"-4"13"-262"-16,6 11-49 15,-3 13-7-15,6 1 5 16,1 2 7-16,1-8 2 0,5-10 7 16,-4-6 3-1,2-17 22-15,2-7 7 0,1-18 7 16,3-9-1 0,-2-9-18-16,-6-5-8 15,-5-6 5-15,-2-4 3 16,-3 3-2-1,3 3-5-15,4 11-24 16,4 12-16-16,3 14-21 0,2 14-2 16,7 22 2-16,4 5 5 15,9 18 12-15,4-2 3 16,-2-1 3-16,1 1 1 16,-5-12 5-16,-5-8 1 15,1-16 13-15,-1-13 5 16,-1-15 10-16,3-11 4 15,-6-10-1-15,-8-3 0 16,-10-9-8-16,-7 1-6 0,-5 3-34 16,-1 8-44-16,5 16-150 15,3 11-223-15</inkml:trace>
  <inkml:trace contextRef="#ctx0" brushRef="#br0" timeOffset="541406.2063">11090 8287 408 0,'7'-2'291'0,"9"-4"42"16,5 1-131-16,3-2-84 0,-7-1-38 15,2-3-40-15,-6-2-8 16,-3 0-7-16,-6-3-3 15,-16-1-7-15,-6 3-7 16,-19-1-3-16,-1 6 0 16,-2 9 1-16,-3 4 1 15,11 15-8-15,7 6-3 16,14 5 3-16,7 5 1 16,14 1 10-16,8-1 3 0,14-2 3 15,3-8 0 1,3-10 2-16,0-4 1 15,-6-14 7-15,-8-5 3 16,0-11 1-16,-2-1-4 0,-3-3-8 16,-4-6-3-16,-4 2-3 15,-9 0 1-15,-5 2-5 16,2 9-4-16,-9 5 2 16,6 4-3-16,-2 8-9 15,0 5-3-15,2 8-8 16,0 2 1-16,3 3 9 15,2 3 3-15,7 1 5 16,-3-1 0-16,7-1 4 16,2-5 0-16,-1-10 7 0,5-3 2 15,0-6 6 1,-1-6 2-16,-1-4-1 0,-3-3-2 16,-3 2-6-1,-4 2-2-15,-1 6-8 16,-3 1-10-16,-1 7-16 0,-1 3-2 0,0-5-1 15,0 1 8-15,5 17 15 32,19 30 3-32,-6-32 3 0,-3-7 3 15,14-6 11-15,-2-5 17 16,-1-12 25-16,3-2 5 16,-16-8 5-16,-3-3-14 15,-9 1-34-15,-3-2-45 0,-11 3-177 16,-3 1-273-1</inkml:trace>
  <inkml:trace contextRef="#ctx0" brushRef="#br0" timeOffset="541607.5316">11664 7936 1045 0,'-5'-4'503'16,"1"-2"-215"-16,5 7-151 15,0 11-59-15,9 20-70 0,2 7-15 16,-1 18 5-16,7 5 2 16,-9 0 2-16,0 0 2 15,-3-2 6-15,0-7-46 16,-2-15-104-16,0-9-77 16</inkml:trace>
  <inkml:trace contextRef="#ctx0" brushRef="#br0" timeOffset="541986.4413">11630 8230 919 0,'5'-1'372'16,"5"-2"-235"-16,7 4-77 0,9 3-62 16,3 6-2-16,3 1 2 0,3 2 2 15,-1 2 4-15,1-1 2 16,-7-4 2-16,-4 0 0 15,-10-6 2-15,-7-3 6 16,-4 1 14-16,-5-3 9 0,1 1 15 31,-1 0-5-31,1 0-20 0,0 0-13 0,0 0-21 16,-6 13-3-16,0 38 7 16,19-32 3-16,4-1 9 15,6-3 8-15,4-10 19 16,3-5 9-16,0-10 10 15,-1-5 2-15,-10-7 0 16,-8-1 2-16,-17 1-11 16,-12-1-9-16,-19 8-23 15,-5 7-14-15,4 9-48 16,2 6-75-16</inkml:trace>
  <inkml:trace contextRef="#ctx0" brushRef="#br0" timeOffset="542490.899">12162 8226 600 0,'10'2'336'0,"8"10"-52"15,-3 0-89-15,4 16-79 16,-10 2-23-16,-1 6-21 16,-1 2-1-16,-9-10-11 15,2-1-10-15,-3-13-21 0,-1-3-7 16,4-11 12-16,2-4 3 16,7-11-2-16,0-7 0 15,5-4-20-15,-4-2-7 16,5 0-7-16,2 3-3 15,4 6-6-15,1 5-3 16,-2 9 10-16,-2 2 2 16,-6 9 8-16,-1 8 5 0,-8 8-3 15,1 8 0-15,-4 6-1 16,-5-2-2-16,4 0-3 16,0-9 0-16,4-11-159 15</inkml:trace>
  <inkml:trace contextRef="#ctx0" brushRef="#br0" timeOffset="542891.137">12718 8470 1298 0,'0'1'604'0,"0"4"-250"0,0-4-161 16,-2-1-65-16,1 0-48 16,1-1-21-16,0 0-37 15,0 0-55-15</inkml:trace>
  <inkml:trace contextRef="#ctx0" brushRef="#br0" timeOffset="544624.9896">1795 9296 593 0,'-2'-5'301'0,"-4"-5"-79"0,-2-1-30 16,-3 2-40-16,-5 0-19 15,-3 4-49-15,-1 3-34 16,0 6-54-16,4 6-20 16,5 9-12-16,3 7 5 15,14 5 13-15,4 2 6 16,11-6 11-16,7-4 4 16,1-9 18-16,-3-5 16 15,-2-10 40-15,-6-5 28 0,-9-8 14 16,-2-6-4-16,-12 1-18 15,-4-3-20-15,-11-1-17 16,-4 3-9-16,-1 4-28 16,-1 5-11-16,6 8-18 15,0 6-6-15,11 8-2 16,1 3 0-16,7 3 4 16,2 3 1-16,6-3 1 15,2-1 0-15,8-2 4 16,6-5 1-16,6-4 3 15,-4-5 3-15,2-9 4 16,-4-4 2-16,-9-3 7 16,-2 0 3-16,-9-3 4 0,-7 2 1 15,-10-3-1 1,-4 4 1-16,-10 6-5 0,1 3-2 16,0 7-11-16,4-1-8 15,7 8-10-15,6 3-3 16,10 10 2-16,2 5 1 15,13-1 4-15,3-1 3 16,11-6 4-16,-5-7 3 0,2-10 7 16,-4-4 6-1,-15-7 8-15,-4-4 2 16,-10-1-7-16,-8 1-8 16,-3 3-44-16,3 7-81 0</inkml:trace>
  <inkml:trace contextRef="#ctx0" brushRef="#br0" timeOffset="545133.3922">2230 9315 877 0,'-6'1'368'16,"-1"6"-202"-16,3 9-108 0,4 5-31 15,7 9-11-15,5 1 2 16,8-4 6-16,4-4 4 15,7-8-1-15,0-9-1 16,3-11 6-16,-2-3 2 16,-8-11 7-16,-2 0 2 0,-11-7-4 15,-9-2 9-15,-4 2 13 16,-7 3-1 0,3 13-5-16,-1 6-17 0,-1 17-34 15,2 8-6-15,6 21-10 16,4 8 1-16,6 10 5 15,-3 5 0-15,-13-7 6 16,-10 1 0-16,-15-7 3 16,-5-5 6-16,-2-11 3 15,1-9 6-15,5-18 11 16,2-9 5-16,3-22-28 16,7-8-31-16,12-15-77 15,5-3-75-15</inkml:trace>
  <inkml:trace contextRef="#ctx0" brushRef="#br0" timeOffset="545314.2276">2549 9022 1125 0,'-1'-2'500'16,"-2"0"-291"-16,-3 6-82 15,5-4-112-15,-2 13-24 0,0 52-55 16,2-29-124-16</inkml:trace>
  <inkml:trace contextRef="#ctx0" brushRef="#br0" timeOffset="545807.6512">2666 9371 646 0,'-1'-2'424'0,"-4"5"17"16,-2 1-245-16,2 12-142 15,3 5-30-15,6 8-17 0,7-1 2 16,10-4 3-16,4-2 2 16,2-15 4-16,-9-4 2 15,9-11 7-15,-4-6 3 16,-2-3 3-16,5-4 1 16,-17-1-4-16,-4 0-4 15,-5 6-8-15,-2 5-5 16,-3 11-21-16,3 7-5 15,-2 12-4-15,3 8-3 16,7 14 10-16,3 7 3 16,4 6 3-16,-6 3 0 15,-12 2 4-15,-10 1 1 0,-14-5 7 16,-2-6 8-16,-2-11 28 16,-1-10 11-16,3-16 12 15,1-9-1-15,6-21-21 16,4-5-13-16,6-15-69 15,8 1-42-15,7-3-147 16,8-2-247-16</inkml:trace>
  <inkml:trace contextRef="#ctx0" brushRef="#br0" timeOffset="546121.8702">3328 9374 920 0,'-2'-2'557'0,"0"1"-46"0,1 1-314 15,1 0-75-15,0 0-95 16,0 0-21-16,0 0-78 0,0 0-100 16</inkml:trace>
  <inkml:trace contextRef="#ctx0" brushRef="#br0" timeOffset="546414.9064">3301 9615 876 0,'3'2'457'0,"4"-2"-145"16,-1 3-94-16,0 1-30 16,-1-3-46-16,-2 3-16 15,-3-2-34-15,0-2-17 16,0 0-34-16,-1 0-12 0,0 0-510 15</inkml:trace>
  <inkml:trace contextRef="#ctx0" brushRef="#br0" timeOffset="549884.7398">4465 9181 514 0,'0'-3'297'0,"4"-2"-20"15,-2 4-59-15,-3 1-81 0,0 0-22 16,-12 3-43-16,-59 9-17 16,12-4-16-16,-12 2-5 15,3-1-16-15,2 0-5 16,19-1-7-16,6-3-1 15,18-4-4-15,16 0-7 0,8-2-16 16,13 1-7-16,17 2-8 16,4 5 5-16,18 6 14 15,-4 3 4 1,2 8 14-16,-9 1 1 16,-21 8 6-16,-8 1 3 15,-32 3 2-15,-13-1 1 0,-12-2 0 16,-1-2 0-16,5-10-2 15,3-5-1-15,10-7-4 16,11 2-5-16,10-7-7 16,12 5-1-16,14-3 3 15,9-3 4-15,18 4 6 16,6-1 0-16,12 1-3 0,0 3-1 16,-2-1-46-1,-4-1-133-15</inkml:trace>
  <inkml:trace contextRef="#ctx0" brushRef="#br0" timeOffset="550242.292">4560 9255 967 0,'-1'-2'427'16,"-5"1"-186"-16,6 13-179 15,0 14-35-15,6 26-11 16,4 8 5-16,4 7 3 16,0 1-1-16,-1-20-2 15,-3-8-1-15,0-14-2 16,-4-13 2 0,-3-11 25-16,1-6 4 0,-6-15 3 0,-2-4 1 15,-5-11-24-15,-6-6-5 16,-3-16-5-16,-2-7-3 15,6-5-9-15,5 2-6 16,13 17-15-16,9 11-8 16,13 16-12-16,6 8-3 15,-3 10 6-15,14 4 7 0,8 10-30 16,4 1-55-16,10 4-290 31</inkml:trace>
  <inkml:trace contextRef="#ctx0" brushRef="#br0" timeOffset="550461.7949">4593 9553 964 0,'18'1'360'31,"24"0"-285"-31,15 0-24 0,7-3-20 16,3 3-7-16,-14 2-133 15</inkml:trace>
  <inkml:trace contextRef="#ctx0" brushRef="#br0" timeOffset="550828.593">4910 9636 795 0,'0'3'360'16,"0"3"-140"-16,4 5-127 16,4 1-10-16,6 1-23 0,0-4-12 15,2-5-19 1,2 0-1-16,-1-8 4 15,-2-4 3-15,-3-4 1 16,-4-2-2-16,-8 1 7 0,0 5-2 16,0 5-24-16,0 4-7 15,0 9-20-15,-2 7-6 16,2 11 12-16,0 3 2 0,3 12 1 16,3 4 1-1,-6 2 11-15,-3-1 12 16,-14-11 28-16,-1-6 11 15,-10-9 6-15,-5-14-6 16,-9-10-17-16,-3-10-18 16,4-19-99-16,10-2-90 15</inkml:trace>
  <inkml:trace contextRef="#ctx0" brushRef="#br0" timeOffset="551313.0117">4639 9063 815 0,'3'-3'339'0,"8"0"-204"16,4-3-35-16,22 0-44 15,12 3-3-15,19 2-8 16,2 3-14-16,-2 5-16 15,-8-2 1-15,-20 3 1 0,-9-4-2 16,-18 0-24-16,-9-3-4 16,-13-9-2-16,0 2 2 15,-2-5 21-15,-1 2 1 16,5 4-5-16,3-2 1 16,4 7 8-1,3 3 9-15,1 6 12 0,2 6 6 16,-6 7 12-16,-2 0-1 0,-2 1-4 15,-7-3-8-15,10-5-60 16,8-2 33 0</inkml:trace>
  <inkml:trace contextRef="#ctx0" brushRef="#br0" timeOffset="551607.4902">5359 9419 897 0,'1'-4'416'0,"1"-1"-166"16,17 2-134-1,4 3-37-15,11 3-30 16,6 1-8-16,7 4-25 16,-1 0-3-16,-1-1 11 15,-5-1-44-15,-14-6-139 16,-7-2-203-16</inkml:trace>
  <inkml:trace contextRef="#ctx0" brushRef="#br0" timeOffset="551774.1744">5400 9520 598 0,'-2'0'328'0,"2"6"-55"16,8-2-73-16,13 3-83 16,7-2-24-16,17 0-43 15,5 2-20-15,10-8-9 0,6 3-77 16</inkml:trace>
  <inkml:trace contextRef="#ctx0" brushRef="#br0" timeOffset="552114.7228">6235 9331 705 0,'-15'-7'376'0,"-25"-6"-82"16,-2 4-134-16,0 12-99 16,-3 5-30-16,12 17-30 15,4 5-6-15,16 15-4 16,9 7 1-16,10 1 5 16,7-2 8-16,15-11 17 15,7-6 4-15,17-14 8 0,8-5-1 16,-4-15 19-1,1-8 28-15,-18-11 23 16,-8-8 22-16,-18-6-3 16,-11-6-26-16,-19-8-32 15,-12 0-29-15,-9 3-34 16,-6 7-17-16,10 12-132 0,4 7-124 16</inkml:trace>
  <inkml:trace contextRef="#ctx0" brushRef="#br0" timeOffset="552563.2196">5940 9071 845 0,'7'3'332'0,"10"5"-204"15,7 2-31-15,26-2-17 0,4-3-13 16,19 0-29 0,5 1-14-16,-9-2-8 0,-10 2 2 15,-24-5 5-15,-11-1 5 16,-14-2 4-16,-6-5-5 15,-7-2-34-15,0-3-20 16,-11 0-19-16,1-1-2 16,-2 0 22-16,-1 3 13 15,6 3-1-15,5 2-8 16,5 6 6-16,5 5 5 16,10 8 21-16,-1 0 17 0,7 6 33 15,-4-2 18 1,-9-1 36-16,-2-1 11 15,-11-1-11-15,-1 2-14 16,-11-4-41-16,-4 0 11 0,-9 1-452 16</inkml:trace>
  <inkml:trace contextRef="#ctx0" brushRef="#br0" timeOffset="555633.1921">6923 9478 432 0,'0'1'233'0,"5"7"-8"0,5-6-34 16,20-3-43 0,14 1-15-16,28-5-68 15,12 3-24-15,8 2-23 0,-7 0 10 16,-24 1-92 0,-17 5-35-16,-20-4-136 0,-11 3-124 15</inkml:trace>
  <inkml:trace contextRef="#ctx0" brushRef="#br0" timeOffset="555872.6676">6919 9598 688 0,'2'0'296'15,"18"3"-121"-15,10-3-41 16,19 0-15-16,26-1-7 16,14-3-42-16,-4 3-18 0,-3 0-26 15,-21 2-5-15,-22 2-13 16,-6 0-28 0,-14-3-111-16,-4 0-132 0</inkml:trace>
  <inkml:trace contextRef="#ctx0" brushRef="#br0" timeOffset="556082.924">7437 9420 615 0,'7'-2'331'0,"22"2"-51"15,5 6-98-15,3 6-54 0,9 6-17 16,-9-2-33-16,-5-4-13 15,-11 0-24-15,-10-2-13 16,-18 1-9-16,-12 1-6 16,-22-2-66-16,-8 6-68 15</inkml:trace>
  <inkml:trace contextRef="#ctx0" brushRef="#br0" timeOffset="556384.5603">6998 9435 441 0,'-10'0'306'0,"-13"0"29"16,-6 8-145-16,-3 5-28 16,-3 6-51-16,11 3-26 15,14 9-26-15,12 2-5 16,21 0 14-16,8-3-2 16,23-8-12-16,8-5-18 15</inkml:trace>
  <inkml:trace contextRef="#ctx0" brushRef="#br0" timeOffset="565420.3448">8090 9262 667 0,'7'1'294'0,"9"0"-121"15,30 1-73-15,12-1-19 16,26-1-11-16,8 0-21 16,3 0-27-16,-3 1-1 15,-21 1 1-15,-13-2 1 16,-27 0-30-1,-10 1-48-15,-18-1-91 0,-11 0-77 16</inkml:trace>
  <inkml:trace contextRef="#ctx0" brushRef="#br0" timeOffset="565596.2472">8430 9258 424 0,'-5'5'243'15,"0"18"-21"-15,1 6-28 0,1 18-34 16,-1 9-19-16,0 1-29 15,0 1-14-15,4-11-23 16,0-6-14-16,0-11-25 16,3-7-10-1,-1-8-24-15,0-5-89 0</inkml:trace>
  <inkml:trace contextRef="#ctx0" brushRef="#br0" timeOffset="565958.1891">8571 9654 527 0,'2'-3'293'0,"2"-7"-50"16,13 1-92-16,4 0-22 16,11 4-34-16,4 5-17 15,-4 7-39-15,-4 7-11 16,-19 6-2-16,-9 3 3 16,-19 4 2-16,-6 2 0 15,-7-2-7-15,-2-3-5 0,9-7-5 16,6-5-3-1,14-8-4-15,7-4 0 16,16-4-4-16,7-1 0 0,10-2 9 16,6 0-42-1,-6 5-270-15</inkml:trace>
  <inkml:trace contextRef="#ctx0" brushRef="#br0" timeOffset="566340.7945">8888 9684 815 0,'0'1'352'0,"0"3"-186"16,0 4-82-16,7 8-63 15,1 0-4-15,9 4 0 16,6-4-4-16,4-5 4 15,0-4 4-15,-1-10 10 16,-4-4 4-16,-10-7 1 16,1-2-2-16,-6-3 1 0,-5 2 8 15,2 4-2-15,-7 7-10 16,1 8-18-16,2 8-14 16,-1 13-10-16,4 5 5 15,3 16 3-15,1 10-1 0,-5 4 2 16,-4 0 2-1,-14-10 16-15,-8-13 15 16,-9-13 14-16,0-6 4 16,-9-14-1-16,4-5-17 0,3-17-129 15,0-14-134-15</inkml:trace>
  <inkml:trace contextRef="#ctx0" brushRef="#br0" timeOffset="566827.5771">8306 9025 383 0,'7'4'196'16,"3"4"-30"-16,7 3-38 0,20-2-13 15,5-6-10-15,33-3-35 16,9 0-15-16,9 0-23 15,-4 2-6-15,-32-2-3 16,-15 1 0 0,-29-4 5-16,-5 2-2 0,-8-2-7 15,-6-6-2-15,-1-1-8 16,-3-5-3-16,0 3-5 0,5 1-1 16,4 4-13-16,3 6-6 15,9 5-11-15,6 3 1 0,-5 5 29 31,2 3 16-31,-13 4 33 0,-5-1 10 0,-8 2-13 16,-4-2-7 0,6-2-160-16</inkml:trace>
  <inkml:trace contextRef="#ctx0" brushRef="#br0" timeOffset="567157.3302">9454 9405 670 0,'3'-6'372'0,"5"-2"-85"16,0 7-112 0,2 6-37-16,1 14-62 0,2 7-26 15,1 12-20-15,-3 0-5 0,-4 1-9 16,-2 0-2 0,-5-9 4-16,-1-1-49 0,-3-7-166 15,-2-5-247-15</inkml:trace>
  <inkml:trace contextRef="#ctx0" brushRef="#br0" timeOffset="567305.6036">9347 9567 757 0,'2'0'422'16,"7"0"-38"-16,19 0-235 15,4 6-44-15,17-4-42 16,1-2-17-16,3-3-29 15,0-4-17-15,5 0-201 0</inkml:trace>
  <inkml:trace contextRef="#ctx0" brushRef="#br0" timeOffset="567738.3458">9790 9247 831 0,'7'-2'348'32,"8"1"-158"-32,26 1-103 0,9 2-20 0,27 1 2 31,6 1-10-31,-4-1-20 15,-4 2-3-15,-20-3-10 16,-10 1-6-16,-18-3 2 16,-8-3-6-16,-13 0-51 15,-8-1-33-15,-12 1-81 16,-10 1-34-16,-10-2-13 0,1 1 18 16,-5-3 70-1,6 1 37-15,7 4 71 0,4 1 36 16,9 8 59-16,4 4 24 15,3 13 25-15,4 10-18 16,2 15-29-16,2 5-12 16,0 1-22-16,-2-3-6 0,-1-11-22 15,-1-3-10-15,0-9-13 16,0-1-1 0,3-4-187-16</inkml:trace>
  <inkml:trace contextRef="#ctx0" brushRef="#br0" timeOffset="568003.0765">10231 9780 475 0,'2'-6'309'16,"7"-2"18"-16,2-4-179 0,1 1-23 15,7-2-30-15,-6-3-8 16,2 2-10-16,-2-1 3 15,-5 5 2-15,-2 4 1 16,-1 5-20-16,-5 3-15 16,-2 5-28-16,2 6-14 15,1 6-5-15,1 2 0 16,5 2-54-16,-2 1-80 16,3-2-227-16,2 0-145 15</inkml:trace>
  <inkml:trace contextRef="#ctx0" brushRef="#br0" timeOffset="568303.7799">10452 9803 460 0,'6'-7'243'0,"7"-7"-64"15,-1 1-31-15,2 3-40 16,-2 0-6-16,-2 4 1 16,-2-1-7-16,-2 2-23 15,2 3-20-15,-1 2-37 0,-2 2-11 16,1 4-6-16,0 1-2 15,-1 5 3 1,1-3 0-16,-1 8 1 0,1 2 3 16,7 4 12-16,1 3 6 15,4 1 6 1,2-1 1-16,-9-7-3 0,-3-1 3 16,-15-3 37-16,-9-1 10 15,-13 2 1 1,-5-2-9-16,3-3-41 15,6 0-14-15,12-7-42 16,5-4-74-16</inkml:trace>
  <inkml:trace contextRef="#ctx0" brushRef="#br0" timeOffset="569274.9122">9955 9003 680 0,'5'0'277'0,"17"0"-141"0,10-3-29 0,25 2-5 16,12 1 0-1,8 0-34-15,5 7-17 0,-13-3-20 0,-14-3-4 16,-17 2 0 0,-14-4-10-16,-19-3-33 0,-4 1-13 31,-9-11-10-31,-3 1 8 15,-2-2 21-15,0 1 7 16,7 8-2-16,2 2-11 16,6 9-4-16,4 2 8 0,8 8 19 15,6 3 17-15,-4 3 25 16,3-1 9-16,-12-3 20 16,-6-1 6-16,-6-3-7 15,-10-2-15-15,0-5-39 16,-1-3-93-16</inkml:trace>
  <inkml:trace contextRef="#ctx0" brushRef="#br0" timeOffset="569761.6048">11105 9383 725 0,'2'4'319'0,"5"7"-150"0,1 6-21 16,-3 10-40-16,0 5-19 15,-3 9-37-15,-1-1-16 16,1 1-15-16,2-4-5 16,0-7-10-16,1-3-58 0,-3-10-244 15</inkml:trace>
  <inkml:trace contextRef="#ctx0" brushRef="#br0" timeOffset="569918.9184">10894 9562 958 0,'1'1'390'0,"7"0"-224"16,8 3-29-16,18 1-35 15,11-3-4-15,20-2-36 16,4-2-13-16,5-6-15 15,-1 4-61-15</inkml:trace>
  <inkml:trace contextRef="#ctx0" brushRef="#br0" timeOffset="570233.757">11516 9206 691 0,'22'0'295'16,"34"0"-145"-16,2 0 3 15,14 2-14-15,2 1-27 0,-7 2-51 16,3-2-20 0,-14 1-20-16,-8-3 8 15,-16 0-70-15,-16 0-55 16,-13 1-146-16,-7-2-152 0</inkml:trace>
  <inkml:trace contextRef="#ctx0" brushRef="#br0" timeOffset="570419.3587">11818 9243 533 0,'-8'12'298'0,"-2"11"-67"16,4 15-68-1,2 10-13-15,2 6-26 16,0 3-14-16,1-6-30 16,0-6-13-16,5-8-30 15,1-6-12-15,3-10-10 16,5-6 1-16,2-9-133 15,6-6-341-15</inkml:trace>
  <inkml:trace contextRef="#ctx0" brushRef="#br0" timeOffset="570782.2034">11933 9628 804 0,'5'-3'366'15,"5"-1"-137"-15,11 4-159 16,8 2-29-16,12 4-20 16,-1 2-6-16,-5 2-6 15,-10-2-2-15,-14 1-3 16,-6 1-1-16,-12-2 1 15,-4 0 0-15,-6-1 4 16,2 0-1-16,11-4-8 16,4 1 0-16,8-2-1 15,7 3-1-15,1 0 0 16,4 5-2-16,-8 3 15 0,-2 1 11 16,-14 5 27-16,-12-2 11 15,-15 0-5-15,-10-1-6 16,-2-6-14-16,3-9-51 15</inkml:trace>
  <inkml:trace contextRef="#ctx0" brushRef="#br0" timeOffset="571405.3575">11604 9026 625 0,'1'1'298'0,"8"1"-98"0,11 1-44 16,12 2-60-16,7 1-3 15,19 3-29-15,4-1-12 16,9 2-19-16,1-3-6 16,-15-7-2-16,-11 0 3 15,-18-7-38-15,-9-1-14 16,-11-5-28-16,-3-2-7 0,-5 1 30 0,-2 0 7 31,2 5 7-31,0 4-5 0,4 7-5 16,4 3 9-16,-1 7 21 15,2 1 14-15,-2 1 25 16,-2 3-1-16,-4-4 4 16,-2 4-1-16,-7-6-10 15,-4-2-5-15,-3 3-76 16,0-2-377-16</inkml:trace>
  <inkml:trace contextRef="#ctx0" brushRef="#br0" timeOffset="571856.6814">12582 9486 658 0,'10'1'326'0,"21"1"-85"0,5 2-64 16,17 3-58-16,7-2-21 16,2 1-46-16,3-2-17 15,-11-2-30 1,-12-3-55-16,-20-4-247 16</inkml:trace>
  <inkml:trace contextRef="#ctx0" brushRef="#br0" timeOffset="572038.3924">12676 9595 444 0,'1'0'321'0,"-1"1"53"16,6 4-130 0,-6-5-81-16,3 0-32 0,29 4-47 15,48 0-27-15,-21-4-35 16,5 0-7-1,-3 0-257-15</inkml:trace>
  <inkml:trace contextRef="#ctx0" brushRef="#br0" timeOffset="572389.7186">13487 9377 858 0,'-13'-10'361'16,"-14"-7"-208"-16,-3 3-41 15,-3 10-59-15,-2 8-21 16,3 12-32-16,4 9-11 16,8 15-5-16,6 5 1 15,14 4 8-15,3 1 6 16,23-8 7-16,7-6 4 15,13-8 5-15,11-6 2 16,4-13 7-16,-1-8 5 16,-5-11 14-16,-13-10 34 15,-24-11 38-15,-10-4 8 16,-29-10-12-16,-10-1-38 16,-18 4-54-16,-8 1-19 0,5 17-72 15,4 7-85 1</inkml:trace>
  <inkml:trace contextRef="#ctx0" brushRef="#br0" timeOffset="572913.7058">13205 9188 475 0,'-3'-1'282'15,"2"1"-44"-15,8 0-79 16,-7 0-70-16,19 1-13 0,63 4 10 16,-21-3-11-16,16 2-19 15,-4 2-9-15,-16-5-16 16,-9-1-3-16,-23-1 2 16,-6-3-12-16,-12-2-43 15,-12 1-21-15,-11-4-46 16,-9 1-8-16,-5-5 13 15,2 3 11-15,8 0 24 16,9 2-9-16,11 4 6 16,9-1 1-16,5 6 23 15,4 3 36-15,9 9 43 16,-2 6 33-16,-1 5 44 0,-4 0 13 16,-18 0 17-16,-3-1-13 15,-12-4-41 1,-2-2-20-16,-1-7-64 15,-1-2-54-15</inkml:trace>
  <inkml:trace contextRef="#ctx0" brushRef="#br0" timeOffset="585149.3108">14241 9537 402 0,'-3'1'201'0,"3"-1"-43"16,3 4-4-16,-3-4-8 16,16 3-3-16,66 10-30 15,-17-7-23-15,16-3-38 16,-1-1-16-16,-8-2-17 0,-7 0-4 16,-13 0-42-1,-5 0-34-15,-14-4-125 0,-7 1-122 16</inkml:trace>
  <inkml:trace contextRef="#ctx0" brushRef="#br0" timeOffset="585450.9201">14339 9607 341 0,'-4'-1'176'16,"-3"-3"-45"-16,6 3-25 0,8 3-8 16,4 2-6-16,14 2-1 15,7 2-5-15,14-4-29 16,5 2-10-16,10-2-23 0,-3-6-6 15,-1 0-13-15,1-3-60 16,-12 1-161 0,-2-1-71-16</inkml:trace>
  <inkml:trace contextRef="#ctx0" brushRef="#br0" timeOffset="585753.6106">14717 9474 441 0,'1'-4'263'16,"2"-2"-37"-1,10 2-93-15,4 3-34 0,14 7-44 16,6 2-16-16,9 8-18 0,4 6-5 15,-6 0-4 1,-4 1-2-16,-19-3 29 0,-8-3 22 16,-21 0 46-1,-13-1 13 1,-21 3-20-16,-7-3-20 0,-4 1-42 16,2-1-14-16,13-3-136 15</inkml:trace>
  <inkml:trace contextRef="#ctx0" brushRef="#br0" timeOffset="591295.962">15362 9427 637 0,'11'1'266'0,"24"5"-134"16,15 4-36-16,23 0-29 15,12 0-9-15,11-5-28 16,0-4-8-16,-11 0-8 16,-12 0-2-1,-29-2-22-15,-15 0-19 0,-19 0-49 16,-10-5-34-16,-10 6-64 15,-7 2-57-15</inkml:trace>
  <inkml:trace contextRef="#ctx0" brushRef="#br0" timeOffset="591460.6089">15828 9495 464 0,'-3'3'255'15,"-3"11"-35"-15,-3 0-18 16,-2 13-50-1,-1 5-29-15,-3 4-51 0,2 7-27 16,6-9-17-16,1-1-7 0,6-8-48 16,5-7-85-16</inkml:trace>
  <inkml:trace contextRef="#ctx0" brushRef="#br0" timeOffset="591738.3528">15852 9855 560 0,'10'-4'267'16,"10"-6"-98"-16,0-3-33 15,3-1-47-15,-3 1-20 0,-4 0-4 16,-4 4 6-16,-7 6-7 15,-3 2 3 1,-6 12-25-16,-3 5-18 0,-4 11-4 16,2 7-7-16,3 0-6 15,2-1 0-15,4-9 11 16,1-3-48-16,1-10-220 0</inkml:trace>
  <inkml:trace contextRef="#ctx0" brushRef="#br0" timeOffset="592105.6915">16079 9890 850 0,'0'7'315'15,"0"7"-247"-15,7 4-28 16,8 1-18-16,3-3 0 15,6-7 4-15,3-7 1 16,1-12 1-16,-2-3 0 16,-5-7-4-16,-2 3-17 15,-9-1 45-15,-2 5 4 0,-5 4-9 16,-1 6 6-16,-3 11-52 16,1 7-4-16,-3 12 2 15,2 3 4-15,-2 9 2 16,-5-1 1-16,-7-1 22 15,-7-4 15-15,-9-10 16 16,-4-3 1-16,1-11-9 16,1-7-11-16,3-7-10 15,4-7-14-15,5-5-92 16,7-3-85-16</inkml:trace>
  <inkml:trace contextRef="#ctx0" brushRef="#br0" timeOffset="592469.199">16597 9545 681 0,'0'0'372'0,"-6"4"-77"15,4 11-111-15,1 9-120 16,1 8-13-16,1 8-18 15,1 1-9-15,2 0-8 16,-4 0-2-16,2-10 1 16,-2-4 0-16,1-14-61 15,4-8-88-15</inkml:trace>
  <inkml:trace contextRef="#ctx0" brushRef="#br0" timeOffset="592621.3992">16402 9721 593 0,'0'-1'307'0,"9"0"-64"0,11 1-69 0,17 0-80 15,12 2-11-15,13-1-37 16,6 1-17 0,0 0-29-16,-2-2-80 0</inkml:trace>
  <inkml:trace contextRef="#ctx0" brushRef="#br0" timeOffset="592937.0445">16942 9474 604 0,'14'3'311'16,"10"5"-64"-16,16-1-134 0,9 2-5 16,20 0-22-16,-2-6-13 0,4 7-26 15,-3-3-10-15,-19-7-7 16,-6 0-38-1,-18-4-84-15,-9-4-47 0,-7 5-109 16,-7-2-23-16</inkml:trace>
  <inkml:trace contextRef="#ctx0" brushRef="#br0" timeOffset="593127.3935">17335 9505 295 0,'-9'5'214'15,"-5"4"2"-15,2 4-38 16,4 1-17-16,2 8-29 0,1 3-22 15,-3 11-16-15,0 2 0 16,-4 2-15-16,3 6-4 16,4-1-28-16,3-1-17 15,6-8-15-15,3-9-4 16,5-8-90 0,1-10-159-16</inkml:trace>
  <inkml:trace contextRef="#ctx0" brushRef="#br0" timeOffset="593441.1753">17436 9792 882 0,'6'-3'384'15,"16"1"-200"-15,-1 2-86 0,3 4-69 32,-1 6-11-32,-10 3-5 0,-1 4 3 15,-12 4 9-15,-2 2 3 16,-13 3 5-16,-6-1-2 16,-2-4 0-16,0-3-3 15,9-7-7-15,11-3-1 16,9 0-7-16,5-3-2 15,11-3-1-15,-2-1-2 16,6-1-23-16,0-2-42 16,0-3-234-16</inkml:trace>
  <inkml:trace contextRef="#ctx0" brushRef="#br0" timeOffset="593789.3005">17660 9907 607 0,'-2'4'340'0,"2"4"-39"16,0 6-141-16,4 2-86 15,3 3-23-15,2-3-26 16,2-6-5-16,5-1 3 16,0-6 3-16,1-10 5 15,4 0-1-15,-1-8-7 16,-1-4-4-16,-3 4-7 0,-3 1-6 15,-4 5 9-15,-2 7 0 16,-1 13 2-16,0 6 4 16,3 12-9-16,1 6-1 15,0 7-3-15,-5-2 1 16,-9-4 20-16,-10-3 18 16,-16-10 36-16,-5 0 8 15,-11-12-10-15,-2-8-14 16,10-10-26-16,3-8-32 15,16-6-166-15</inkml:trace>
  <inkml:trace contextRef="#ctx0" brushRef="#br0" timeOffset="594602.796">18137 9749 645 0,'0'0'299'16,"9"0"-107"-16,11 2-35 15,15-2-28-15,13 2-9 0,13-1-41 0,5 1-20 16,-7-2-32-16,-5 0-6 31,-24-4-1-31,-9 2 1 0,-13-2-1 0,-5 1 1 16,-3 3-3-1,-1 0-5-15,0 0-8 16,0 0-5-16,0 0-2 16,-1 0 0-16,2 0 3 15,-1 0 4-15,0 0-81 16,0 0-121-16</inkml:trace>
  <inkml:trace contextRef="#ctx0" brushRef="#br0" timeOffset="595180.0633">18649 9437 475 0,'-1'-2'270'0,"3"-1"-43"0,10 3-36 16,18 1-60-16,11 0-20 15,24 4-30-15,4-4-15 16,8 3-21-16,2 1-9 16,-9-5-8-16,-5-1-1 15,-16-5 0-15,-9-1 2 16,-20-4-26-16,-10 1-24 0,-13 5-62 15,-9-2-29-15,-9 5-94 16,-4 0-100-16</inkml:trace>
  <inkml:trace contextRef="#ctx0" brushRef="#br0" timeOffset="595384.4111">18989 9475 281 0,'6'5'238'0,"1"2"41"15,-4 6-47-15,2 7-88 16,-5 5-44-16,1 15-43 16,1 4-6-16,0 11-11 0,-4 3-1 15,2-1-8-15,0-1-6 16,2-12-7-16,3-6 0 16,0-18 10-16,0-6-51 15</inkml:trace>
  <inkml:trace contextRef="#ctx0" brushRef="#br0" timeOffset="595777.9092">19069 9849 707 0,'11'-6'303'0,"17"-3"-156"16,7 3-35-16,3 6-43 16,2 3-25-16,-7 6-33 15,-6 1-1-15,-13 0 6 16,-13 2 4-16,-13 3 4 0,-5 0-3 15,-3 2-6-15,3-1-2 16,10-4-6-16,6-2-2 16,11 1-3-16,5-6-1 15,11 6 0-15,0 0-1 16,-5-1 13-16,-4 3 7 16,-17 0 28-16,-5-1 14 15,-16 3-3-15,-9-3-6 0,-4-1-25 16,2-2-83-16</inkml:trace>
  <inkml:trace contextRef="#ctx0" brushRef="#br0" timeOffset="596091.8369">19445 9650 1021 0,'3'-3'426'0,"13"0"-246"0,11 2-56 15,17 1-60-15,10 3-21 16,3-1-29-16,-1 2-4 0,-11-2-10 16,-6-1-39-16,-11 0-152 15,-7 1-157-15</inkml:trace>
  <inkml:trace contextRef="#ctx0" brushRef="#br0" timeOffset="596312.0884">19488 9744 593 0,'0'1'344'0,"-3"2"-45"0,8-2-110 16,-5-1-33-16,0 0-48 15,30 0-23-15,46 2-47 16,-24 0-13-16,10 1-12 15,-6-2-2-15,-6-1-47 0,-4-5-127 32</inkml:trace>
  <inkml:trace contextRef="#ctx0" brushRef="#br0" timeOffset="596721.5122">20252 9572 723 0,'-7'-7'333'16,"-8"-4"-153"-1,0 3-59-15,-5 3-77 0,-3 5-29 0,-2 8-20 16,-4 1-2 0,-1 9 4-16,6 5 2 0,2 3 1 0,9 5-2 31,13 4 3-31,6-2 6 0,18-1 6 16,3-6 5-16,15-7 8 0,6-8 9 15,2-11 14-15,0-8 7 16,-14-13 23-16,-4-2 10 15,-19-9 5-15,-7-2-6 16,-11-4-34-16,-9 4-23 16,-6 4-30-16,-3 5-46 0,1 11-189 31</inkml:trace>
  <inkml:trace contextRef="#ctx0" brushRef="#br0" timeOffset="606746.2267">21090 9641 29 0,'-8'-2'10'0,"-8"-5"-10"15,5 7 0-15,3 0-3 16,3 1 3-16,4 9 22 16,-1-8 16-16,2 6 36 15,0-1 17-15,3-3 25 16,2 5 12-16,8-6 10 15,5-1-1-15,15-2-27 16,14 0-23-16,20-2-41 16,8-1-16-16,5 1-16 15,-2 2-4-15,-19 2-2 16,-9-1-2-16,-21 1-77 16,-13-2-84-16</inkml:trace>
  <inkml:trace contextRef="#ctx0" brushRef="#br0" timeOffset="607010.9789">21029 9780 418 0,'7'-3'198'0,"8"2"-30"0,11-1-87 16,10 0 3-16,15 2 21 16,6-3-13-16,10 3-22 15,1 0-12-15,-2 3-29 16,-4-1-12-16,-11 0-7 16,-11 3-21-16,-16-4-125 15,-10 3-125-15</inkml:trace>
  <inkml:trace contextRef="#ctx0" brushRef="#br0" timeOffset="607243.7466">21516 9654 422 0,'15'-3'234'0,"11"-4"-55"16,8 4-54-16,2 3-21 15,4 6-34-15,-2 5-19 16,-6 4-22-16,-11 1-6 0,-15 3-5 16,-7 0-1-1,-14-3 5-15,-2 1 0 16,-5-4-94-16,-7-3-144 0</inkml:trace>
  <inkml:trace contextRef="#ctx0" brushRef="#br0" timeOffset="607485.2574">21146 9652 606 0,'-9'0'264'16,"-15"2"-114"-1,0 6-25-15,-4 6-20 0,3 3-18 16,10 8-46 0,5 2-18-16,23 3-16 15,16 1-1-15,25 2 8 0,13-5-51 16</inkml:trace>
  <inkml:trace contextRef="#ctx0" brushRef="#br0" timeOffset="608991.9017">1659 10696 546 0,'3'0'236'0,"13"5"-98"15,9 0-54-15,28 0-17 16,14 3-14-16,17-1-30 16,1 0-14-16,2 0-1 15,-6-1 2-15,-12-3-29 16,-5 0-47-16,-19-7-128 16,-9 0-84-16</inkml:trace>
  <inkml:trace contextRef="#ctx0" brushRef="#br0" timeOffset="609231.0074">1764 10817 338 0,'3'0'209'0,"8"0"21"16,14 0-54-16,25-3-52 15,10-2-16-15,11 0-53 16,6 1-19-16,-3 4-22 16,-4 1-5-16,2 5-1 15,-9-1-14-15,-21-1-91 16,-3 1-73-16</inkml:trace>
  <inkml:trace contextRef="#ctx0" brushRef="#br0" timeOffset="609434.1485">2307 10656 556 0,'18'0'213'16,"20"8"-131"-16,-2 1-23 0,0 7 19 15,-7-1 9-15,-13 0-10 16,-3 0-11-16,-17-1-28 15,-6 5-10-15,-18-3-18 16,-12 0-50-16</inkml:trace>
  <inkml:trace contextRef="#ctx0" brushRef="#br0" timeOffset="609760.9015">1769 10654 392 0,'-20'0'256'16,"-19"0"-3"-16,2 8-109 0,-1 1-22 0,10 5-30 16,9 3-11-16,12 8-15 15,8 5-7-15,11 7-13 16,12 4-1-16,18-3-13 16,13-6-7-16,21-12-48 15</inkml:trace>
  <inkml:trace contextRef="#ctx0" brushRef="#br0" timeOffset="636925.0806">2937 10546 648 0,'1'-1'308'0,"1"0"-99"0,9-1-107 16,6 2-11-16,15 2-11 15,5-2-4-15,24 0-30 16,11 1-11-16,17-1-8 16,8-1-5-16,-13 1-2 15,-11-3 1-15,-28-4 2 16,-13 0 0-16,-14-1-2 15,-9 0-2-15,-8 2-11 16,-6 1-6-16,-7 2-26 16,-7-2-24-16,3 5-51 15,1 1-35-15,0 5-84 16,5 2-33-16,-10-4 9 0,3 1 31 16,5 1 100-1,-3-2 55-15,2 1 45 0,-1 0 11 16,-6-4 9-16,4 2 1 15,-2-3-3 1,1 2-1-16,5 2-3 16,-1 1 2-16,3 0 25 15,-1-1 18-15,6-4 42 16,0-1 21-16,5 5 24 16,0-4 6-16,0 0-7 15,0 0-18-15,0 0-34 0,0 0-16 16,0 4-23-1,2 23-6-15,4 43-11 16,-4-23-7-16,2 10-8 0,-2 0 0 16,4-6 0-16,1-4 1 0,-3-15 38 15,4-8 10 1,-3-12 31-16,-2-3 25 16,-3-12-8-16,2 2-10 0,-2-7-28 15,-4-4-28 1,4 7-31-16,0-3-4 15,-1 3-50-15,1 3-58 0,0-3-281 16</inkml:trace>
  <inkml:trace contextRef="#ctx0" brushRef="#br0" timeOffset="646956.1166">4120 10755 527 0,'-13'-8'331'0,"-8"-2"-21"15,-3 0-123-15,-4 2-32 16,2 5-60-16,-2 1-31 15,0 6-41-15,4 4-17 0,6 4-14 32,6 2-7-32,11-3-4 15,8 3 4-15,14 4 5 16,2-1 7-16,11 5 6 16,0 2 2-16,-4 3 2 15,-3 3 3-15,-19-2 21 0,-8-4 18 16,-18-3 15-16,-8-4 0 15,-4-4-16-15,-2-5-17 16,0-8-16-16,3-2-22 16,7-3-127-16,5-4-107 15</inkml:trace>
  <inkml:trace contextRef="#ctx0" brushRef="#br0" timeOffset="647180.8804">4186 10784 590 0,'6'0'330'0,"8"-1"-38"15,0 0-64-15,1 2-78 16,1 6-36-16,-1 7-61 16,-2 7-18-16,-5 11-13 15,-5 3-4-15,-4 2-6 16,-1-3-2-16,-1-8-3 15,1-3-2-15,1-11-89 16,0-1-93-16</inkml:trace>
  <inkml:trace contextRef="#ctx0" brushRef="#br0" timeOffset="647331.1044">4204 10631 877 0,'-1'-6'408'0,"-1"-9"-156"16,4 9-188-16,1 5-44 0,4 2-123 16,3 5-193-1</inkml:trace>
  <inkml:trace contextRef="#ctx0" brushRef="#br0" timeOffset="647584.2977">4387 10786 593 0,'9'14'357'0,"11"18"-48"15,-1 6-78-15,-7-3-103 16,2 5-36-16,-11-10-30 16,2-5-12-16,-2-7-17 15,-5-11-5-15,3-5 5 0,-1-4 0 16,0 1-2-16,0 0-2 16,11-28-18-1,15-32-8-15,-9 32-6 0,-1 1-6 16,5 15 10-1,5 11 4-15,-9 14 9 16,0 7 6-16,-5 10-1 16,-7-1-1-16,5 1-3 15,-5-3 40-15</inkml:trace>
  <inkml:trace contextRef="#ctx0" brushRef="#br0" timeOffset="648138.7264">5067 10486 860 0,'-23'3'414'0,"-17"7"-163"16,-4 14-111-16,4 13-40 16,5 16-55-16,10 7-28 15,15 16-9-15,10 3-1 0,20-3-1 16,4-9 1-16,12-21-4 16,1-8-3-16,8-20-89 15,2-5-134-15</inkml:trace>
  <inkml:trace contextRef="#ctx0" brushRef="#br0" timeOffset="648512.8624">5210 10920 517 0,'-2'9'279'0,"3"7"-60"16,4 4-48-16,6-3-60 0,8-2-24 15,4-1-33 1,2-5-7-16,0-9-8 0,0-2 0 0,-6-13 0 16,-3-3 1-16,-2-15-3 15,-1-4-1 1,-6-11-3-16,-7-9-3 0,-12-1-4 15,-9-2-3 1,-13 10-8-16,-2 11 1 16,-5 15 2-16,-3 10-2 15,9 13-10-15,8 1-16 16,17 9-10-16,13 4 0 0,21 2 5 16,12 2 9-16,17 3-45 15,3 1-97-15</inkml:trace>
  <inkml:trace contextRef="#ctx0" brushRef="#br0" timeOffset="648861.9675">5475 11085 235 0,'0'1'166'0,"4"0"-6"16,4-1-16-16,3 0-6 16,3-3-7-16,0-2-9 15,1-11-18-15,-1-4-2 0,0 1 1 16,-4-4 8-16,-6 8 18 15,-2 7-3-15,-3 2-34 0,-3 6-19 16,1 9-43-16,-4 5-18 16,6 7-9-1,-2 1 0-15,5 3-3 0,4-2 1 16,0 2-63 0,1 0-93-16</inkml:trace>
  <inkml:trace contextRef="#ctx0" brushRef="#br0" timeOffset="649288.8681">5683 10482 469 0,'7'-4'309'0,"12"4"-19"15,10 7-71-15,16 23-101 16,5 10-9-16,-1 19-9 16,-12 9 11-16,-25 14 17 15,-15 4-25-15,-20-9-23 16,-3-8-15-16,-4-26-1 15,7-9-127-15</inkml:trace>
  <inkml:trace contextRef="#ctx0" brushRef="#br0" timeOffset="650009.0646">3455 11127 318 0,'6'0'210'0,"3"-1"13"15,8-2-38-15,-4-8-36 16,5-1-24-16,2-8-33 0,-1 1-5 15,-2-2 4-15,-3 5 12 0,-9 4 24 32,-4 3-2-32,-1 11-39 15,-4 6-21-15,-6 10-44 16,2 6-13-16,0 8-1 16,7 2-1-16,4 1-2 15,6 1 10-15</inkml:trace>
  <inkml:trace contextRef="#ctx0" brushRef="#br0" timeOffset="653464.1308">6444 10718 662 0,'1'-2'316'0,"-1"-4"-120"0,2 4-32 0,-2 2-56 31,0 0-28-31,0 0-27 16,-1 3-10-16,0 27-12 15,0 44-2-15,3-26-17 0,3 2-2 16,4-10 1-16,-3-6 1 16,1-12-56-16,-2-8-57 15,-4-11-229-15</inkml:trace>
  <inkml:trace contextRef="#ctx0" brushRef="#br0" timeOffset="653727.2058">6288 10821 679 0,'8'1'329'0,"13"2"-89"16,8 1-44-16,12-1-38 16,8 1-29-16,7-3-60 0,2 1-20 15,-12-2-11-15,-8-1-58 16</inkml:trace>
  <inkml:trace contextRef="#ctx0" brushRef="#br0" timeOffset="661319.9832">6966 10557 449 0,'-3'-1'265'0,"3"1"14"0,20 1-144 16,17 2-18-16,42 3-7 15,12-3-10-15,10 0-49 16,2-1-18-16,-23 2-8 16,-13-2-5-16,-26 4-5 15,-15-3-4-15,-18 1-26 16,-9-2-21-16,-17-1-55 15,-7 0-33-15,-12-1-35 16,-2 0 2-16,4-2 51 16,0-3 33-16,13 2 70 15,5-2 39-15,4 5 45 16,6 2 2-16,3 10 28 16,0 0-1-16,3 15-22 15,6 7 4-15,-5 11-24 16,3 13-14-16,-1 5-5 0,-3 1-4 15,5-5-10-15,-3-12-9 16,2-13 2-16,3-11-47 16,-1-13-292-16</inkml:trace>
  <inkml:trace contextRef="#ctx0" brushRef="#br0" timeOffset="661618.419">7449 10902 506 0,'5'-7'311'0,"11"-6"5"16,8 1-134-16,8 8-90 16,4 4-27-16,-6 10-37 15,-6 4-12-15,-18 9 6 16,-11 4 8-16,-20 3 8 15,-7 2 1-15,-4-2-9 16,6-7-8-16,12-6-8 0,6-3-1 16,20-11 2-16,7-1-1 15,16-5 0-15,7-4-1 16,6 0-6-16,-4-1-9 16,-6 5-146-16</inkml:trace>
  <inkml:trace contextRef="#ctx0" brushRef="#br0" timeOffset="662059.1402">8104 10785 648 0,'-7'-1'309'15,"-13"-4"-119"-15,1 3-43 16,-7 5-65-16,1 2-27 16,7 5-41-16,-2 3-14 15,18 3-12-15,6 5-3 16,17 4 3-16,10 3 5 16,5-4 18-16,1 5 12 15,-11-5 11-15,-10-5 13 16,-18 0 16-16,-16-9-2 15,-19-2 0-15,-6-3-8 16,-3-5-54-16,8-3-79 16</inkml:trace>
  <inkml:trace contextRef="#ctx0" brushRef="#br0" timeOffset="662312.0613">8286 10827 575 0,'2'-3'347'16,"2"1"-57"-16,7 9-80 16,-7 16-108-16,-3 7-30 0,5 13-18 15,-6-2-15-15,1-1-12 16,6-5-6-1,-6-12 2-15,4-6-54 16,0-11-263-16</inkml:trace>
  <inkml:trace contextRef="#ctx0" brushRef="#br0" timeOffset="662455.1741">8294 10643 722 0,'0'-7'326'15,"2"-6"-149"-15,0 8-124 16,2 4-35-16,2 4-63 16,-1 9-110-16</inkml:trace>
  <inkml:trace contextRef="#ctx0" brushRef="#br0" timeOffset="662709.3373">8413 10802 401 0,'7'20'310'0,"5"15"29"0,0 3-128 16,-6-3-41-1,-3-6-58-15,-3-3-25 0,4-14-20 16,-2 0-12 0,0-10 2-16,4-3 0 15,2-13-4-15,1-8-5 16,11-6-27-16,5-5-9 0,3 3-14 31,4 2-3-31,-1 11-6 16,-2 8-2-16,-3 15-1 15,-9 6 4-15,-7 14 8 16,-4 8 3-16,-3 2 6 16,1 4 0-16,-1-7-33 15,-2-8-97-15</inkml:trace>
  <inkml:trace contextRef="#ctx0" brushRef="#br0" timeOffset="663195.5387">9239 10531 551 0,'-18'-1'293'0,"-14"0"-62"16,-9 15-98-16,2 7-23 16,2 19-33-16,6 11-24 15,14 12-22-15,6 9-10 16,16 3-10-16,7-3 0 15,10-13 1-15,3-9 0 16,9-23-6-16,4-5-47 0,9-11-347 16</inkml:trace>
  <inkml:trace contextRef="#ctx0" brushRef="#br0" timeOffset="663492.2062">9340 10914 669 0,'-10'0'320'0,"-3"5"-121"15,0 3-74-15,3 7-77 0,5 8-13 16,13 5-16 0,7 0-5-16,6 0 6 15,1-7 6-15,-3-14 11 16,3-3 6-16,12-9 11 0,-4-7 2 16,0-11 1-16,-5-9-1 15,-14-16 4 1,-5-8-3-16,-16-9-4 15,-12-4 0-15,-14 12-24 16,-1 6-6-16,4 22-10 0,4 13-9 16,15 15-6-1,3 8-4-15,6 8-3 0,6 4 0 16,12 5 4-16,11 3-35 16,14 2-167-16</inkml:trace>
  <inkml:trace contextRef="#ctx0" brushRef="#br0" timeOffset="663802.2126">9570 11013 721 0,'-4'-1'375'16,"-1"-5"-106"-16,12 3-162 15,5 1-37-15,14-1-52 16,2 3-7-16,1 4-11 16,-6 2-4-16,-7 5 3 15,-13-2 11-15,-6 5 26 16,-5 2 12-16,-12-3 6 16,6 5-6-16,2-5-20 15,3-4-7-15,15 1-5 16,8-7-1-16,11-1-3 0,1-2 0 15,0-3-38-15,-3-1-41 16,-6 1-278 0</inkml:trace>
  <inkml:trace contextRef="#ctx0" brushRef="#br0" timeOffset="664068.9316">9814 10546 1005 0,'6'0'407'0,"19"11"-254"16,8 14-66-16,11 24-45 15,5 7-6-15,-9 25 14 16,-13 12 3-16,-31-5 4 15,-15 4-3-15,-21-24-23 16,0-14-5-16,6-13-7 16,4-11-52-16</inkml:trace>
  <inkml:trace contextRef="#ctx0" brushRef="#br0" timeOffset="667466.3649">10351 10848 607 0,'0'-1'276'0,"7"0"-125"31,11 1-49-31,25 0-30 0,11 2-16 0,17 4-15 16,0 2-11-16,-12 3-17 16,-13-2-1-16,-19-2-58 15,-10-3-61-15</inkml:trace>
  <inkml:trace contextRef="#ctx0" brushRef="#br0" timeOffset="667657.0253">10433 10987 507 0,'4'6'271'0,"16"-2"-60"16,6-1-22-16,23 1-46 0,5-3-30 31,1 6-47-31,-2 0-20 0,-22-2-50 16,-4 0-134-16</inkml:trace>
  <inkml:trace contextRef="#ctx0" brushRef="#br0" timeOffset="668162.2908">10999 10669 577 0,'19'1'298'15,"12"-1"-97"1,20 3-36-16,8 2-10 15,7-3-42-15,3 4-24 16,-1-3-46-16,-4 0-14 16,-11-3-10-16,-8 0-1 0,-17-4-6 15,-8 2-20 1,-13 1-56-16,-9 1-25 0,-13-1-48 16,-4-1-9-16,-8 1-1 15,-1 1-5-15,0 0 38 16,0 1 26-16,5 3 53 15,5-2 29-15,-1 5 29 16,4 0 20-16,4 5 42 16,0 6 10-16,8 11 25 15,-2 8-4-15,2 17-6 16,-3 5 3-16,4 4-28 16,1-5-11-16,3-13-33 15,3-11-8-15,3-11-12 16,2-4 0-16,1-10-16 15,2 0-62-15</inkml:trace>
  <inkml:trace contextRef="#ctx0" brushRef="#br0" timeOffset="668602.3144">11575 11077 759 0,'13'-3'338'16,"8"-2"-162"-16,7 4-83 15,0 2-19-15,2 4-36 0,-5 6-19 16,-3 2-16-16,-6 0-3 16,-14 3 3-16,-5 2 4 15,-13-7 10 1,-5-1 6-16,6-6 11 0,0-3 3 16,10-1-12-16,5 0-8 15,5 0-18-15,-5 0-10 16,0 0-1-1,20 10 2-15,20 29 15 0,-34-16 13 16,-14 4 33-16,-8 1 13 16,-12-6 8-16,-4-5 0 15,1-11-17-15,1-5 9 16,8-11-60-16</inkml:trace>
  <inkml:trace contextRef="#ctx0" brushRef="#br0" timeOffset="687762.3253">12668 10723 364 0,'2'-6'246'16,"1"-4"8"-16,0-6-76 15,1-4-7-15,-2-5-13 16,1 3-14-16,0 3-32 15,-3 4-13-15,0 11-31 16,-2 0-18-16,0 5-35 16,1-1-15-16,0 0-21 15,0 16 1-15,8 44 14 16,-5-26 2-16,4 0 4 16,2 1 3-16,-8-7 2 15,1-3 1-15,-3-6 4 0,-1-6 2 16,-5-5 8-1,-2-4 1-15,-3-4-1 0,-3-1-4 16,5 1-15 0,2 0-6-16,8 2-7 0,1 1 2 0,16 0 9 15,9-2 3 1,13-1 6-16,8 0-2 16,-1-1 12-16,-4 0-47 15,-12-1-213-15</inkml:trace>
  <inkml:trace contextRef="#ctx0" brushRef="#br0" timeOffset="688254.783">12844 10546 416 0,'-2'-11'281'16,"-4"-11"17"-16,-5-5-37 15,-5 2-61-15,-6 0-33 16,-6 3-58-16,3 8-27 0,-21 13-51 16,-3 4-16-16,-19 20-25 15,-8 9-7 1,5 14 0-16,6 8-1 16,19 13 6-16,14 2 0 15,26 13 2-15,12 6 1 16,29-3 4-16,15-8 3 15,35-22 7-15,17-14 3 16,17-26 7-16,3-14-1 16,-4-30 63-16,-13-17 20 15,-29-30 68-15,-14-13 37 0,-62-18-23 16,-26 1-11-16,-43 5-71 16,-17 9-41-16,0 29-48 15,3 12-75-15,27 43-642 16</inkml:trace>
  <inkml:trace contextRef="#ctx0" brushRef="#br0" timeOffset="694047.6812">1679 11985 423 0,'-8'-4'288'0,"-7"-7"27"15,0 3-95-15,-4 0-96 16,4 6-34-16,0 4-57 16,-3 5-22-16,12 9-22 15,-3-2-5-15,9 6-3 16,6-3 1-16,5-2 8 16,5 0 4-16,1-5 7 15,6 3 4-15,-1-10 27 16,1-3 16-16,-4-8 50 15,-5-6 15-15,-8-6 10 16,-4-3-1-16,-4-4-26 16,-10-2-12-16,-2 7-30 15,-3 1-15-15,-4 8-26 16,3 4-9-16,0 5-11 16,6 8-2-16,3 6-3 0,4 7 1 15,5 10 4-15,1-3 1 16,6 3 3-16,0-7 0 15,5-5 1-15,0-1 1 16,7-9 3-16,-1-4 1 16,2-7 8-16,-1-2 1 0,-7-4 2 15,-5-2 1-15,-7-3-2 16,-5 0-1 0,-10-1-2-16,-3 0-2 0,-4 6-7 15,0 0-3-15,4 11-9 16,4 8-2-16,5 9-1 15,2 4 2 1,7 5 5 0,4-1 2-16,9-1 2 0,3-3 2 0,2-10 1 15,-1-6 1-15,-6-5 7 16,3-5 3-16,-11-8 6 16,-3 1 1-1,-5-1 21-15,-11 1 0 0,-2 5-7 16,-1 2-1-16,1 6-8 0,10 0-84 15,9 3-287-15</inkml:trace>
  <inkml:trace contextRef="#ctx0" brushRef="#br0" timeOffset="694365.8441">2043 11949 943 0,'0'4'385'0,"7"3"-231"0,7 7-65 16,12 9-29-16,3 2-17 0,-2 6-12 15,-1 3-7 1,-3-1-7-16,-3-1 0 16,-3 0-41-16,1-7-85 15</inkml:trace>
  <inkml:trace contextRef="#ctx0" brushRef="#br0" timeOffset="694558.146">2323 11877 861 0,'-8'-5'464'0,"-11"-2"-97"16,-6 8-110-16,-6 16-130 15,-6 8-35-15,-4 14-53 16,-4 4-13-16,1 4-17 15,6-1 0-15,7-5-120 16,7-3-97-16</inkml:trace>
  <inkml:trace contextRef="#ctx0" brushRef="#br0" timeOffset="694736.1192">2395 11653 1186 0,'-13'4'451'15,"-12"9"-341"-15,1 8-55 16,5 12-55-16,8 5-85 0</inkml:trace>
  <inkml:trace contextRef="#ctx0" brushRef="#br0" timeOffset="694918.6506">2391 12001 1156 0,'8'6'404'16,"20"11"-352"-1,2 4-41-15,8 8-5 0,-6 0 0 16,-6-2 10-16,-3-1-50 0,-7-9-275 31</inkml:trace>
  <inkml:trace contextRef="#ctx0" brushRef="#br0" timeOffset="695060.0885">2630 11962 1294 0,'-13'8'537'0,"-19"12"-313"16,0 9-63-16,-5 6-83 15,-3 1-23-15,-1 4-19 16,4-4-96-16</inkml:trace>
  <inkml:trace contextRef="#ctx0" brushRef="#br0" timeOffset="695391.2889">3087 11960 1239 0,'-2'-1'551'0,"0"-3"-294"16,1 4-102-16,1 0-105 16,0 0-33-16,0 0-33 15,0 0-80-15</inkml:trace>
  <inkml:trace contextRef="#ctx0" brushRef="#br0" timeOffset="695613.3065">3084 12171 1279 0,'0'0'602'0,"-1"0"-212"16,0-1-97-16,1 1-80 16,0 0-27-16,0 0-53 15,0 0-31-15,0-1-41 16,0-1-16-16,0 1-29 16,0 0-5-16,0 0 182 15</inkml:trace>
  <inkml:trace contextRef="#ctx0" brushRef="#br0" timeOffset="696481.095">4449 11772 562 0,'-3'-4'300'16,"-6"1"-72"-16,-10-3-46 15,-18 4-67-15,-10 2-29 0,-19 0-42 16,-4 5-12 0,3 0-17-16,12 1-7 0,18 1-6 15,14-1-2 1,19 1-16-16,5 0-4 0,12-2-4 15,13 2 0-15,12 4 9 16,8 0 3-16,10 12 1 16,-5 4 2-16,-19 6 4 15,-11 5 1-15,-33 0 7 16,-16 1 4-16,-28 1 1 16,0 0 2-16,-4-4-3 15,9-3-1-15,19-6-1 16,8-7 0-16,21-3 7 0,9-5 15 15,16-1 12-15,8-4 1 16,23-4-4-16,3-3-16 16,17 0-11-1,-1 1-3-15,-15 3-4 0,-4 0-4 0,-12 3-152 16</inkml:trace>
  <inkml:trace contextRef="#ctx0" brushRef="#br0" timeOffset="696879.4077">4604 12016 824 0,'0'-4'365'16,"2"-3"-201"-16,-2 5-41 0,1 13-69 15,3 11-25-15,-1 16-14 16,2 10-1-16,-4 8 1 16,-1-1 1-16,-4-6 3 15,0-11 3-15,5-17 54 16,0-9 30-16,3-19 10 16,-1-4 0-16,-2-19-52 15,-1-6-29-15,-3-10-13 16,-8-7-2-16,-7-7-6 15,-2-8-2-15,-2-3-10 16,6 6-5-16,9 15-9 16,7 13-7-16,12 20-13 15,9 8 0-15,18 8 2 16,0 2 3-16,27 4 10 0,4 1 18 16,2 1-125-16,2 1-89 15</inkml:trace>
  <inkml:trace contextRef="#ctx0" brushRef="#br0" timeOffset="697110.2022">4576 12135 913 0,'6'0'394'0,"16"-3"-191"16,12 0-104-16,23 1-63 15,7-1-9-15,1 5 3 0,-5-1-86 16</inkml:trace>
  <inkml:trace contextRef="#ctx0" brushRef="#br0" timeOffset="697408.8226">4869 12239 675 0,'14'1'333'16,"10"2"-107"-1,5 10-121-15,1 3-14 0,2 8-37 16,1 3-13-16,-4 5-19 0,-3 1-3 31,-8-3-6-31,-5-6 2 0,-4-8-64 16,0-5-80-16</inkml:trace>
  <inkml:trace contextRef="#ctx0" brushRef="#br0" timeOffset="697570.7032">5131 12241 928 0,'-12'1'431'0,"-17"5"-183"0,0 6-50 15,-5 7-82-15,0 5-33 0,2 12-47 31,-1 1-13-31,2 2-14 0,3-4-26 0,7-11-164 16,6-8-229-16</inkml:trace>
  <inkml:trace contextRef="#ctx0" brushRef="#br0" timeOffset="697946.884">5342 12109 610 0,'8'0'301'0,"4"-3"-137"15,14 3-30-15,9 4-63 16,23-2-37-16,5-2-15 15,8 0-8-15,-5 2 0 16,-22-2-83-16,-7 4-96 16</inkml:trace>
  <inkml:trace contextRef="#ctx0" brushRef="#br0" timeOffset="698119.6448">5431 12215 708 0,'5'0'352'16,"3"1"-94"-16,15 1-135 15,12 2-17-15,13-2-44 16,8 1-26-16,2 0-23 16,1-3-31-16</inkml:trace>
  <inkml:trace contextRef="#ctx0" brushRef="#br0" timeOffset="698482.3442">6248 12028 842 0,'-15'-7'404'0,"-22"-8"-161"15,-1 7-78-15,-3 8-105 16,2 10-32-16,8 17-31 16,3 3-6-1,9 11 1-15,6 2 2 0,15 4 5 16,13 3 1-16,26-4 7 16,6-7 3-16,20-15 9 15,0-11 4-15,-4-16 21 16,-7-15 18-1,-22-12 10-15,-6-5 20 0,-17-7-6 16,-8 1-16-16,-17-2-15 0,-12-2-25 16,-16 9-30-16,0 5-7 15,-5 9-151-15,1 8-414 16</inkml:trace>
  <inkml:trace contextRef="#ctx0" brushRef="#br0" timeOffset="699083.551">4679 11563 452 0,'-12'1'272'15,"-6"4"-14"-15,10-2-144 16,9 0-21-16,18-3-11 15,10 0-5-15,24-4-9 16,9 1-13-16,12 3-31 16,2 0-10-16,-6 3-6 15,-11 3 1-15,-19-4 4 16,-15 4 2-16,-20-8 8 16,-8 2 0-16,-8-2-1 15,-3-5 0-15,-2 4-5 0,4-7-3 16,4 0-4-1,4 2-5-15,2 1-10 0,2 2-5 16,4 5-10-16,-2 2-9 16,-3-2 24-16,0 0 5 15,-1 11 12-15,-4 12 41 16</inkml:trace>
  <inkml:trace contextRef="#ctx0" brushRef="#br0" timeOffset="699710.971">5987 11717 759 0,'0'1'328'0,"5"0"-154"16,7 2-40-16,22 3-46 16,11-2-12-16,18 1-26 15,6 1-6-15,-3-1-9 16,-4-1-3-16,-17-1-10 15,-9-2 1-15,-14-2 4 16,-10-4 3-16,-7-4-3 16,-5-2-19-16,-12-1-31 15,-6-3-25-15,-6 0-36 0,-1 1 8 16,5 2 16-16,9 6 14 16,6 3 18-1,5 4-1-15,8 10 17 0,1 3 17 16,11 9 51-16,-6 1 23 15,-5 2 22 1,0 2-1-16,-18-1-22 16,-4-2-15-16,-3-3-15 15,-1-4-73-15</inkml:trace>
  <inkml:trace contextRef="#ctx0" brushRef="#br0" timeOffset="700531.9186">7155 12157 660 0,'-2'3'278'0,"5"2"-127"0,10 0-27 0,26-1-30 15,12-1-13-15,18-1-45 16,14-1-16-16,3 1-12 16,4 3 0-16,-10 1 30 15,-17 1-69 1,-23-3-76-16,-16 1-44 0,-21-3-161 15</inkml:trace>
  <inkml:trace contextRef="#ctx0" brushRef="#br0" timeOffset="700758.0478">7221 12271 547 0,'0'5'281'0,"0"-1"-74"15,22 0-83-15,11-1-29 16,22-3-35-16,15-1-18 16,15 0-30-16,4-1-4 0,-3 2-1 15,-10-1 2-15,-27 1-75 32,-11 0-40-32,-26 0-105 0,-2 0-140 0</inkml:trace>
  <inkml:trace contextRef="#ctx0" brushRef="#br0" timeOffset="700955.5407">7761 12132 907 0,'11'5'340'0,"13"8"-252"15,1 0-25-15,-4 4-9 0,-4 4-4 16,-6 0-11-16,-5-2-4 15,-13 3-12-15,-6-3-3 16,-12-5-109-16,-11-1-156 16</inkml:trace>
  <inkml:trace contextRef="#ctx0" brushRef="#br0" timeOffset="701272.3067">7284 12075 751 0,'-14'-1'359'0,"-16"0"-134"0,-3 0-39 16,2 13-78-16,4 6-34 16,11 13-50-16,8 7-8 15,17 1 11-15,6 0 11 16,9-5 12-16,2-6 4 16,2-10-7-16,-2-3-9 15,3-9-16-15,4-5-59 16</inkml:trace>
  <inkml:trace contextRef="#ctx0" brushRef="#br0" timeOffset="706462.0125">8288 11906 651 0,'3'-1'320'16,"4"-1"-89"-16,18 2-104 0,16 6-31 15,30-2-11 1,15-2-20-16,18-1-25 0,-5 3-10 15,-16-2-12-15,-16 4 2 16,-27-1-47 0,-13 0-46-16,-24 0-121 15,-4 0-103-15</inkml:trace>
  <inkml:trace contextRef="#ctx0" brushRef="#br0" timeOffset="706614.0813">8670 11908 494 0,'-1'8'252'0,"-3"12"-49"0,3 10-35 16,0 12-33-16,0 4-20 16,0 7-51-16,0-2-17 15,1-1-17-15,4-5-1 16,2-8-84-16,1-2-137 16</inkml:trace>
  <inkml:trace contextRef="#ctx0" brushRef="#br0" timeOffset="706836.4088">8710 12406 615 0,'6'-9'321'0,"9"-10"-80"16,-2-1-84-16,1-5-76 15,-1 6-21-15,-2 4-16 16,-3 6-12-16,-2 11-19 15,-4 8-7-15,0 14-14 16,6 8 1-16,0 7 9 16,-2-2 4-16,0-4-18 0,1-2-76 15</inkml:trace>
  <inkml:trace contextRef="#ctx0" brushRef="#br0" timeOffset="707030.943">8951 12384 963 0,'15'4'451'0,"8"6"-177"0,15 8-162 16,10 5-27-16,2 1-49 16,-1-3-14-16,-11-2-9 15,-9-2-14-15,-12-4-106 16,-7-4-104-16</inkml:trace>
  <inkml:trace contextRef="#ctx0" brushRef="#br0" timeOffset="707170.7137">9216 12381 793 0,'-8'1'427'0,"-12"1"-78"0,-5 6-86 16,-6 8-107-16,-3 2-39 15,-2 9-66-15,-1 1-24 16,6 1 4-1,1-2-67-15,8-5-320 0</inkml:trace>
  <inkml:trace contextRef="#ctx0" brushRef="#br0" timeOffset="707468.3451">9581 12103 1022 0,'0'2'460'15,"1"6"-201"-15,5 15-143 16,1 11-30-16,4 9-24 15,3 6-9-15,-1 3-21 16,-1-6-6-16,0-5-7 16,-2-11 3-16,-2-15-95 15,-1-8-62-15</inkml:trace>
  <inkml:trace contextRef="#ctx0" brushRef="#br0" timeOffset="707600.0508">9385 12300 859 0,'9'2'411'0,"24"2"-157"16,9-2-63-16,28 0-80 0,9-3-40 15,-1-1-43-15,-8-2-31 16</inkml:trace>
  <inkml:trace contextRef="#ctx0" brushRef="#br0" timeOffset="708175.2516">8336 11698 765 0,'5'4'291'16,"14"1"-169"-16,8 0-41 16,32 2 18-16,1-1 4 15,-30-3-32-15,1 1-16 16,101 8-28-16,-7-1-1 0,-23-1-50 15,-64-8-44-15,-21-4-71 16,-6-3-30-16,-15-6 26 0,-4-3 39 16,-5-2 73-16,0 0 45 15,8 2 61-15,1 4 14 16,7 6 2-16,4 4-12 16,3 9-12-16,0 4 7 15,-5 5 12-15,-4 4-5 16,-5-1-22-1,-3 1-17-15,-1-1-79 16</inkml:trace>
  <inkml:trace contextRef="#ctx0" brushRef="#br0" timeOffset="708662.395">10034 11898 538 0,'6'2'258'0,"17"5"-58"0,13 2-61 15,28-3-22-15,6-2-19 16,22-2-44-16,4-2-21 16,-3 3-13-16,-4 3-2 15,-31-2-26-15,-17 1-36 16,-22-4-125-1,-16-3-128-15</inkml:trace>
  <inkml:trace contextRef="#ctx0" brushRef="#br0" timeOffset="708827.8363">10433 11926 403 0,'-8'14'271'0,"-5"10"7"0,5 13-126 15,3 4-25 1,5 6-20-16,0 3-8 0,6-4-23 15,0-3-14-15,3-8-28 16,2-4-5-16,6-9-78 16,3-7-130-16</inkml:trace>
  <inkml:trace contextRef="#ctx0" brushRef="#br0" timeOffset="709110.6817">10618 12285 964 0,'9'-5'398'0,"13"-3"-229"0,7 0-47 16,2 8-43-16,2 4-9 16,-18 4-23-16,-8 2-11 15,-9 6-15-15,-10 4-4 16,-1 5-5-16,-2 2-2 15,-5-2-4-15,8-1 1 16,4-3-1 0,7-2 0-16,7-9 0 0,7-1-1 15,11-2 1-15,1-1-1 16,10 3-47-16,4-3-78 16</inkml:trace>
  <inkml:trace contextRef="#ctx0" brushRef="#br0" timeOffset="709657.3591">10863 12377 870 0,'3'1'425'15,"5"4"-118"-15,21 11-176 0,6 5-45 16,10 5-27-16,0 4-20 16,-7-5-21-16,-6-5-3 15,-10-4-32-15,-6-5-53 16,-6-3-355-16</inkml:trace>
  <inkml:trace contextRef="#ctx0" brushRef="#br0" timeOffset="709799.4162">11154 12374 1114 0,'-13'6'506'0,"-9"5"-229"0,-11 16-155 15,-2 8-40 1,-6 6-44-16,2 1-12 15,4-6-22-15,4-4-71 16</inkml:trace>
  <inkml:trace contextRef="#ctx0" brushRef="#br0" timeOffset="710457.6458">10322 11721 631 0,'-6'0'313'16,"-5"-1"-107"-16,6 1-66 0,18 4-54 16,12 0-23-16,34 3-23 15,14-1-8-15,26-2-20 16,0 2-4-16,-2 0 2 15,-10 1 2-15,-33-5-9 16,-9-1 0-16,-32-3-3 16,-13-5-4-16,-11 0 7 15,-8-2 1-15,-4-1 0 16,0-3 0-16,9 1 1 16,5 4 0-16,9 3-11 0,8 2-4 15,4 6-10-15,4 2-6 16,3 9 4-16,0 6 12 15,-4 9 44-15,-6 1 23 16,-9-2 20-16,-3 1-6 16,-7-9-26-16,2-4-26 15</inkml:trace>
  <inkml:trace contextRef="#ctx0" brushRef="#br0" timeOffset="710939.4946">11551 12107 682 0,'7'0'320'16,"11"-1"-123"-16,10 4-34 0,12-2-49 15,4 1-21-15,3-1-40 16,3-1-14-16,-3 5-21 15,-1-3 6-15,-8 4-117 16,-11-2-117-16</inkml:trace>
  <inkml:trace contextRef="#ctx0" brushRef="#br0" timeOffset="711102.2821">11628 12233 769 0,'12'4'358'0,"15"2"-167"16,6 0-35-16,19 1-73 15,6 2-31-15,11-1-26 16,3 2-91-16</inkml:trace>
  <inkml:trace contextRef="#ctx0" brushRef="#br0" timeOffset="711476.1314">12614 12051 753 0,'-15'-7'350'16,"-19"-5"-152"-16,0 9-76 0,-5 8-81 16,-1 6-23-16,6 10-27 15,3 5-5-15,10 8 6 16,9 6 8-16,21 3 13 16,12 3 8-16,23-3 35 15,8-6 5-15,12-11 8 16,1-10 5-16,-5-19-1 15,-4-15 9-15,-15-18 13 16,-10-7 7-16,-24-6-23 16,-10 2-18-16,-26 1-36 0,-5 9-20 15,-7 7-104-15,-3 9-90 16</inkml:trace>
  <inkml:trace contextRef="#ctx0" brushRef="#br0" timeOffset="712015.8538">12344 11786 815 0,'2'2'334'0,"10"2"-188"15,11 1-29-15,17 5-42 16,11-2 0-16,15 4-20 0,1-1-9 15,3-1-13-15,4 0-4 16,-9-4-8-16,-5-2-7 16,-12-7-57-16,-11 0-45 0,-19-6-105 31,-6-1-43-31,-16-1-25 0,-7-4 10 16,-8 2 79-1,-2-1 47-15,3 2 109 0,-1 1 63 16,7 2 81-1,1 2 29-15,10 4 1 0,4 2-14 16,8 3-32-16,5 7-11 0,8 6-11 16,3 5 1-16,-2 9 4 15,0 3 4 1,-16 2 15-16,-8 2 5 16,-22-1-20-16,-9-5-19 0,-8-3-2 15,-3-7-78 1</inkml:trace>
  <inkml:trace contextRef="#ctx0" brushRef="#br0" timeOffset="714262.3982">13613 12098 292 0,'-2'0'214'0,"-3"1"41"16,5-1-40-16,0 0-30 0,9 0-14 15,22 3-50 1,84 4-18-16,-23-7-53 0,9 0-21 16,-7 1-9-16,-12-1 0 15,-31-1-9 1,-14-1-18-16,-19-2-65 16,-8 0-62-16,-13 8-91 15,-9-1-83-15</inkml:trace>
  <inkml:trace contextRef="#ctx0" brushRef="#br0" timeOffset="714515.9539">13672 12196 298 0,'3'1'194'16,"1"2"15"-16,11-1-17 16,20 1-18-16,9 0-32 15,28 0-47-15,4-3-22 16,4 0-28-16,-1 0-8 0,-16-2-13 16,-8-4-12-16,-14 0-82 15,-9-1-72 1</inkml:trace>
  <inkml:trace contextRef="#ctx0" brushRef="#br0" timeOffset="714785.8305">14159 12019 514 0,'10'0'322'16,"7"-6"15"-16,13 11-199 0,4 0-33 16,6 6-24-16,-2 4-13 15,-3 4-28-15,-9 4-9 16,-13-3-16-16,-7-2 5 0,-11 1 20 16,-10-2 8-16,-14 4 4 15,-5-2-9 1,-11 0-31-16,-5 0-73 15</inkml:trace>
  <inkml:trace contextRef="#ctx0" brushRef="#br0" timeOffset="721994.0874">14794 12113 527 0,'-7'0'278'15,"-6"4"-76"-15,9-4-69 16,4 2-8-16,17 3-13 15,7-5-9-15,24 0-11 16,9 3-10-16,13-3-30 16,1 0-14-16,-10 0-15 15,-10 2-5-15,-19 1-4 16,-7-1-1-16,-13 3-63 16,-3-4-63-16</inkml:trace>
  <inkml:trace contextRef="#ctx0" brushRef="#br0" timeOffset="722759.1411">15339 11810 425 0,'-3'-1'211'15,"-3"-3"-65"-15,9 3-20 16,-3 0 7-16,30 1-17 16,65 0-24-16,-26 2-5 15,13 2-27-15,1-1-6 16,-3 4-7-16,-9-3-5 15,-21-1-12-15,-16-3-2 16,-15-1-2-16,-8-2-15 0,-9-4-64 16,-4 1-43-1,-14-1-73-15,-6 0-19 0,-9 6-2 16,-2 1 27 0,1 3 61-16,2 2 31 15,7 1 58-15,-2-1 14 0,8 2 54 16,3 1 25-16,4 4 43 15,3 4 22-15,1 14-3 16,2 8-3-16,2 11-22 16,2 5-16-16,-1 1-37 15,-3-1-19-15,2-3-18 16,2-6-8-16,2-10-3 16,5-6 2-16,5-9-145 15,-1-7-287-15</inkml:trace>
  <inkml:trace contextRef="#ctx0" brushRef="#br0" timeOffset="723056.1461">15765 12414 410 0,'3'-6'284'15,"7"-5"44"-15,1-2-121 0,2-1-66 16,0-3-22 0,0-3-35-16,0 2-12 0,2-3-16 15,-1 3 1 1,-3 2 9-16,-2 3 3 0,-6 8-18 16,-1 5-11-16,-2 12-28 15,0 5-12-15,0 15-1 16,1 5 1-16,1 6 0 15,4 1-24-15,0-11-147 16,3-2-169-16</inkml:trace>
  <inkml:trace contextRef="#ctx0" brushRef="#br0" timeOffset="723261.9337">16014 12346 975 0,'8'2'435'16,"9"2"-223"-16,0 9-97 0,6 3-32 15,0 6-46-15,1 4-16 16,3 2-13-16,-4-2-1 16,0-6-54-16,-3-2-53 15,-5-8-194-15</inkml:trace>
  <inkml:trace contextRef="#ctx0" brushRef="#br0" timeOffset="723406.5789">16275 12378 901 0,'-7'-3'455'0,"-16"-2"-133"0,-3 3-64 15,-3 9-98-15,-7 6-41 16,6 11-64-16,0 6-21 16,-4 3-23-1,5-1-5-15,-1-3-16 16,6-4-58-16,12-8-224 15</inkml:trace>
  <inkml:trace contextRef="#ctx0" brushRef="#br0" timeOffset="725589.8422">16678 11940 898 0,'-1'3'341'0,"-1"10"-242"0,5 15-44 16,1 15-18-16,1 3 1 0,-4 2-7 15,-1-3-1 1,-1-7-7-16,0-3 1 16,-4-10-75-16,3-4-98 15</inkml:trace>
  <inkml:trace contextRef="#ctx0" brushRef="#br0" timeOffset="725747.0782">16504 12118 1121 0,'4'-3'447'15,"8"-2"-299"-15,7 2-51 0,16 1-63 16,12 4-14-16,19 4-15 0,11 3-21 16</inkml:trace>
  <inkml:trace contextRef="#ctx0" brushRef="#br0" timeOffset="726092.5106">17045 11778 729 0,'10'0'318'0,"6"0"-137"15,21 1-81-15,13 2 7 16,21 1-8-16,12 2-13 15,0 0-32-15,-6 1-13 16,-20 1-14-16,-15-2-6 0,-19-2-23 16,-7-1-30-1,-13 3-106-15,-4-4-83 0</inkml:trace>
  <inkml:trace contextRef="#ctx0" brushRef="#br0" timeOffset="726256.1012">17416 11795 378 0,'-10'2'269'15,"-8"5"-5"-15,4 14-101 16,0 10-39-16,5 19-51 16,3 7 4-16,5 10 3 15,1-1 4-15,5-3-4 16,-3-5-17-16,3-6-29 0,-1-1-12 16,2-11-31-16,3-3-89 15</inkml:trace>
  <inkml:trace contextRef="#ctx0" brushRef="#br0" timeOffset="726571.996">17493 12207 761 0,'8'-6'377'0,"14"-5"-102"15,-3 3-127-15,2 8-64 16,1 3-15-16,-2 7-25 16,-2 5-13-16,-13 2-13 15,-6 3-2-15,-20 3 1 16,-5 1 1-16,-1 2-2 16,6-3-3-16,12-4-7 0,2-6-2 15,15-3 2 1,2 1 4-16,6-9 4 0,10 0 0 15,4-2-3-15,2-3 9 16,3 0-110-16,-4 3-195 16</inkml:trace>
  <inkml:trace contextRef="#ctx0" brushRef="#br0" timeOffset="726740.4325">17767 12302 749 0,'4'-2'456'0,"6"0"2"0,6 4-259 0,11 12-118 16,2 2-26-16,4 10-29 15,-2 1-6 1,-6 1-16-16,-4-1-48 16,-8-11-177-16</inkml:trace>
  <inkml:trace contextRef="#ctx0" brushRef="#br0" timeOffset="726886.638">18031 12282 1132 0,'-8'-2'499'0,"-14"2"-252"0,1 5-56 15,-12 9-86-15,0 9-36 16,-7 10-45-16,-3 4-13 16,7 2-37-16,1-3-80 0</inkml:trace>
  <inkml:trace contextRef="#ctx0" brushRef="#br0" timeOffset="727244.054">18231 11978 880 0,'4'0'415'16,"5"0"-159"-16,20 1-128 16,14 3-35-16,16 2-42 15,6 3-17-15,-1-1-20 16,-5 0-13-16,-9-4-130 16,-6-6-123-16</inkml:trace>
  <inkml:trace contextRef="#ctx0" brushRef="#br0" timeOffset="727424.8866">18354 12104 1044 0,'8'0'427'0,"17"3"-259"0,10-1-50 0,17-1-53 16,6 0-23-16,11 2-23 15,-5 0-64-15</inkml:trace>
  <inkml:trace contextRef="#ctx0" brushRef="#br0" timeOffset="727798.1912">19333 11881 726 0,'-21'-12'357'16,"-25"-10"-131"-1,-2 8-97-15,-3 13-98 0,5 10-31 16,6 19-21-16,7 8 3 0,12 14 6 15,4 1 7 1,17 2 4-16,7 1 9 0,23-5 50 16,14-4 22-1,20-15 31 1,12-9 6-16,2-17-19 0,-10-12 28 16,-22-16 40-16,-13-11 11 15,-29-16-3-15,-4-1-46 16,-21-4-76-16,-9-2-34 15,-9 16-79-15,-1 12-78 0</inkml:trace>
  <inkml:trace contextRef="#ctx0" brushRef="#br0" timeOffset="731878.269">20048 12018 427 0,'4'1'229'0,"12"2"-40"0,13-2-39 16,32 2-22-16,14-3-35 16,22 0-44-1,9 1-15-15,-11-1-10 0,-11 0-5 16,-19-1-1-16,-15-3-21 16,-20 4-83-1,-8 0-78 1</inkml:trace>
  <inkml:trace contextRef="#ctx0" brushRef="#br0" timeOffset="732136.9481">20178 12124 337 0,'3'0'228'16,"7"-2"9"-16,21 0-97 16,12 2-23-16,20 0-13 15,2 2-9-15,10 2-20 0,-2 0-8 16,-10-4-28-16,-3 0-9 16,-17-4-29-16,-11-5-42 15,-12-4-249 1</inkml:trace>
  <inkml:trace contextRef="#ctx0" brushRef="#br0" timeOffset="732357.2504">20700 11961 526 0,'15'-2'287'0,"16"-3"-47"16,8 5-65-16,5 6-51 15,-3 4-11-15,-3 5-32 16,-11-2-16-16,-11 2-30 16,-8 1-13-16,-10 2-10 15,-7 4-5-15,-18 0-69 16,-7 0-113-16</inkml:trace>
  <inkml:trace contextRef="#ctx0" brushRef="#br0" timeOffset="732686.3175">20301 11913 413 0,'-6'-8'281'0,"-6"-7"28"16,-8 3-71-16,-11 9-60 16,-6 5-27-16,-8 14-50 15,1 7-28-15,12 14-36 16,8 2-18-16,18 0-13 0,15 2 0 15,27-7 3-15,16 0 1 16,21-8 287-16</inkml:trace>
  <inkml:trace contextRef="#ctx0" brushRef="#br0" timeOffset="733776.7348">1601 13279 771 0,'4'-1'293'0,"8"1"-181"16,12-3-22-16,29 2-13 15,18 0-12-15,30 1-47 16,-1 2-9-16,0-1-3 16,-11 5 3-16,-14-2 3 15,-4-3-16-15,-16 1-66 16,-12-2-71-16</inkml:trace>
  <inkml:trace contextRef="#ctx0" brushRef="#br0" timeOffset="734001.16">1674 13415 470 0,'0'-3'258'0,"4"0"-18"16,21 0-127-16,10-3-23 0,22 2-13 16,14 1-16-1,7 3-34-15,-3 0-10 16,-1 3-5-16,-6 0 2 16,-11-2-73-16,3-1-143 15</inkml:trace>
  <inkml:trace contextRef="#ctx0" brushRef="#br0" timeOffset="734203.4058">2391 13229 594 0,'13'-1'272'0,"14"0"-91"15,-3 4-53-15,-5 12-23 0,-1 5 0 0,-10 6-24 16,0 3-27-1,-2 5-24 1,-6-3-9-16,-10-6-40 16,-5-2-51-16,-18-12-201 15</inkml:trace>
  <inkml:trace contextRef="#ctx0" brushRef="#br0" timeOffset="734501.4087">1797 13229 536 0,'-11'-4'317'0,"-18"-3"-3"15,-3 1-111-15,-4 6-67 16,-2 3-17-16,11 11-47 16,1 6-23-16,12 9-32 15,10 6-10-15,8 6-6 0,11 0 1 16,15-4 2-16,4-9-2 16,16-10 41-16</inkml:trace>
  <inkml:trace contextRef="#ctx0" brushRef="#br0" timeOffset="742172.367">3004 13386 442 0,'-4'2'278'0,"-3"1"-11"15,1 1-75-15,14 2-51 16,11-1-18-16,22-1-30 16,14-2-16-16,22-2-46 15,6 3-11-15,-2 1-9 16,-12 1-1-16,-24 2 2 15,-16 1-12-15,-24-5-282 16</inkml:trace>
  <inkml:trace contextRef="#ctx0" brushRef="#br0" timeOffset="742632.7902">3718 13133 568 0,'-2'-1'301'0,"0"-2"-118"0,5 3-39 15,-3-1-44-15,28 0-41 0,63-1-10 16,-20-1-8 0,17 2-21-16,-3-4-7 0,-10 5 3 15,-10-1 2 1,-25 2 2-16,-12-1-5 16,-22 2-74-16,-8 0-60 15,-14-1-272-15</inkml:trace>
  <inkml:trace contextRef="#ctx0" brushRef="#br0" timeOffset="742828.0736">4003 13136 420 0,'-1'-1'280'0,"1"-1"27"0,0 2-104 16,-1 0-79-16,1 0-27 15,0 13-39 1,0 46-3-16,-3-8-12 0,-3 9-6 0,0 3-13 15,2 3-5-15,8-13-5 16,5-11-9-16,4-12-170 16</inkml:trace>
  <inkml:trace contextRef="#ctx0" brushRef="#br0" timeOffset="743236.4365">4094 13671 309 0,'5'0'151'0,"5"0"-47"0,3 0-5 16,1-1-11 0,1-4 2-16,2-2-2 0,0-2 6 15,1-4 11-15,-2-2 0 16,-4 1 14-16,0-1 9 16,-7 7-3-16,-3 4-15 15,-4 4-46-15,-2 7-24 0,-1 8-38 16,4 6-2-1,5 7-1-15,3 4 1 16,3 0 0-16,2-4 3 0,-2-5 2 16,-4-4 2-16,-2-9 4 15,-1-2 3-15,-3-4 7 16,0-3 8-16</inkml:trace>
  <inkml:trace contextRef="#ctx0" brushRef="#br0" timeOffset="754286.3816">4834 13400 496 0,'-7'-7'263'16,"-6"-4"-35"-16,-7 1-24 16,-5 4-34-16,-2 5-24 15,-1 10-62-15,-2 8-28 16,4 13-39-16,2 5-13 16,4 7-9-16,6-2-6 0,22-1-2 15,12-3 0 1,25-7-73-16,14-3-82 15</inkml:trace>
  <inkml:trace contextRef="#ctx0" brushRef="#br0" timeOffset="754405.6096">5049 13578 143 0,'-9'-6'72'0,"-11"-12"-50"0</inkml:trace>
  <inkml:trace contextRef="#ctx0" brushRef="#br0" timeOffset="754710.4392">5050 13492 526 0,'-6'-6'308'0,"-8"-11"-36"16,2 2-37 0,-6 2-70-16,-2 4-36 15,-1 10-65-15,-3 6-25 0,-2 15-42 16,5 6-9 0,7 3-7-16,8 3 0 15,17-5 5-15,9-6 4 0,11-10 10 16,2-12 1-16,11-10 12 15,-5-8 5 1,-7-8 11-16,-12-3 1 0,-27-1-10 0,-12 1-14 31,-16 7-129-31</inkml:trace>
  <inkml:trace contextRef="#ctx0" brushRef="#br0" timeOffset="755220.6279">5338 13437 474 0,'-10'-1'292'0,"-12"1"-15"16,5 4-119-16,8 10-103 16,8 0-17-16,13 5 2 15,5 3 12-15,12 3 24 16,0 1 8-16,-13-3 10 15,-7 0 4-15,-12-7 18 16,-10-2-2-16,-9-5-23 16,-3-3-11-16,-6-7-64 15,3-5-62-15,13-4-336 16</inkml:trace>
  <inkml:trace contextRef="#ctx0" brushRef="#br0" timeOffset="755558.7572">5784 13152 849 0,'-10'-1'380'0,"-15"5"-183"15,-5 7-43 1,-6 14-66-16,-1 10-27 0,5 17-37 16,1 13-17-16,11 13-9 15,8 0-3-15,14-9 1 16,9-9 1-16,18-15 2 0,12-9 1 15,14-18-120 1,5-7-314-16</inkml:trace>
  <inkml:trace contextRef="#ctx0" brushRef="#br0" timeOffset="755954.1956">5969 13506 599 0,'-3'13'331'0,"-3"5"3"15,2 3-245-15,8 4-14 16,4-3-21-16,8-1-5 0,7-7 2 15,3-9 4-15,8-8 8 16,-1-11 0-16,2-9-1 16,-3-7 2-16,-8-13 1 15,-5-5-6-15,-15-12-8 16,-13-5-3-16,-22-5-8 16,-12 2-4-16,-11 13 6 15,5 14-8-15,5 22-16 16,9 12-9-16,12 16-27 15,12 6-5-15,17 13-4 16,13 2 0-16,32 2-2 16,10-2-45-16,16 0-287 15</inkml:trace>
  <inkml:trace contextRef="#ctx0" brushRef="#br0" timeOffset="756291.8493">6253 13670 276 0,'10'1'168'15,"10"-2"0"-15,4-2 11 16,-1-5-2-16,-2-3-13 0,-3-4-24 16,-1 0-6-16,-5 1 2 15,-5 3 3-15,-4 8-12 16,-3 0-28-16,-3 7-53 16,3-4-25-16,0 0-27 15,0 22 6-15,5 32 3 16,-2-30-15-16,1-2-152 15,1-2-117-15</inkml:trace>
  <inkml:trace contextRef="#ctx0" brushRef="#br0" timeOffset="756566.649">6431 13148 1212 0,'15'0'464'0,"22"6"-333"15,9 12-49-15,8 18-41 16,-1 13-10 0,-14 20-11-16,-10 7 2 0,-29 1 4 15,-10-4 1-15,-18-15-5 16,-5-10-3-16,1-11-80 15,3-8-460 1</inkml:trace>
  <inkml:trace contextRef="#ctx0" brushRef="#br0" timeOffset="757088.7548">7280 13235 803 0,'3'-2'425'0,"4"-5"-143"15,-2 14-122-15,-4 8-50 16,0 25-66-16,2 14-11 15,3 14-15-15,2 5-3 0,-1-17 0 16,-1-10 4 0,-2-17-59-16,0-10-57 0,-1-12-325 15</inkml:trace>
  <inkml:trace contextRef="#ctx0" brushRef="#br0" timeOffset="757247.6412">7071 13449 796 0,'4'2'358'0,"15"0"-126"16,11 0-39-16,26 0-27 0,8-2-24 15,6-3-65-15,0 2-23 16,-12-5-45-16,-5 1-85 16</inkml:trace>
  <inkml:trace contextRef="#ctx0" brushRef="#br0" timeOffset="757766.6986">7819 13133 899 0,'-3'-3'85'0,"10"5"-13"0,-1-2 97 16,28 1-70-16,18 4-9 15,31-5-26-15,15 0-23 16,7 1-26-16,-12 5-3 16,-25-3-16-16,-14 2-26 15,-24 0-84-15,-8-3-85 16</inkml:trace>
  <inkml:trace contextRef="#ctx0" brushRef="#br0" timeOffset="757948.6482">8161 13197 460 0,'-2'21'287'0,"0"16"-24"0,2 16-59 15,2 8-15-15,-2 6-38 16,0-4-28-16,2-12-56 15,1-8-21-15,5-16-20 16,0-4-3-16,5-13-89 16,2-4-229-16</inkml:trace>
  <inkml:trace contextRef="#ctx0" brushRef="#br0" timeOffset="758277.8962">8361 13637 989 0,'5'-10'410'0,"10"-3"-232"15,10 5-122-15,6 1-25 0,7 8-23 16,-8 6 1-16,-13 8 7 15,-9 5 7-15,-17 6 10 16,-8 3-1-16,-10 0-4 16,-5 2-5-1,10-4-5-15,7-7-2 0,13-9-1 16,8-7 6-16,12-4 17 16,9-1 1-16,5-2-5 0,5-2-6 15,-1 2-18 1,-1-1-64-16</inkml:trace>
  <inkml:trace contextRef="#ctx0" brushRef="#br0" timeOffset="758824.1944">9167 13436 462 0,'-8'-9'323'0,"-20"-8"39"16,-4 7-83-16,-10 6-95 15,-3 5-41-15,4 17-78 0,0 7-33 16,17 10-35-1,8 0-11-15,17 0-3 0,20 0 6 16,18-9 11-16,7-4-20 16,18-7-151-16</inkml:trace>
  <inkml:trace contextRef="#ctx0" brushRef="#br0" timeOffset="759159.9042">9366 13536 721 0,'-12'-11'403'16,"-12"-6"-107"-16,-1 4-117 15,3 3-55-15,0 14-92 16,6 7-27-16,6 10-28 16,3 5 1-16,10 1 4 15,3-3 6-15,10-4 12 16,2-8 5-16,3-8 8 15,6-5 1-15,2-10 1 0,3-4-1 16,5-4-4 0,-1-4-2-16,2 4-5 0,0 4-3 15,-7 9 21 1,-2 11 11-16,-13 5 26 0,-8 9 12 16,-9 4 2-1,-10-5-5-15,-5 3-16 0,-3-4-7 16,-1-2-40-16,-1-2-60 15</inkml:trace>
  <inkml:trace contextRef="#ctx0" brushRef="#br0" timeOffset="759610.8519">10099 13132 790 0,'-31'11'351'0,"-22"9"-179"0,-1 22-92 15,6 14-29 1,17 30-37-16,9 6-7 16,17 4-4-16,10-11 1 15,14-18 3-15,11-7 4 16,16-16-20-16,6-9-77 16</inkml:trace>
  <inkml:trace contextRef="#ctx0" brushRef="#br0" timeOffset="759969.0576">10249 13567 759 0,'-3'2'314'0,"-5"6"-203"15,6 7-34-15,4 6-46 16,9 6-4-16,7-4 14 15,2-1 4-15,12-6 6 16,-1-5-2-16,4-13-5 0,1-6 2 16,-8-11 0-1,-7-8 0-15,-11-4-7 0,-4-6-4 16,-17-15-4-16,-7-2-6 16,-17-12 2-1,-5 1 2-15,2 15 0 0,-4 12-2 16,9 21-16-16,5 13-10 15,6 10-16-15,7 7-5 16,10 9-2-16,8 4 0 16,17 6 7-16,10 1 5 0,25 4-12 15,7-3-65 1</inkml:trace>
  <inkml:trace contextRef="#ctx0" brushRef="#br0" timeOffset="760354.9524">10668 13661 539 0,'6'-5'261'16,"6"-7"-77"-16,3 1-17 15,7 5-18-15,-3 2-21 16,3 7-49-16,-6 4-24 16,-8 3-22-16,-7 3 2 15,-11 5 5-15,-1 3 6 0,-11 1-14 16,5 4-7-1,3-8-11-15,0-2-5 16,14-5-4-16,1-5 0 16,13-2-1-16,7-2 0 0,4-2 2 15,9-2-18 1,5-2-144-16,0-2-296 0</inkml:trace>
  <inkml:trace contextRef="#ctx0" brushRef="#br0" timeOffset="760710.1426">10800 13184 708 0,'3'-2'370'0,"14"1"-100"0,13 4-83 15,15 16-82-15,14 12-24 16,3 28-15-16,-1 14-4 15,-19 16-10-15,-20 2-2 16,-35-4-10-16,-22-5-9 16,-14-6-8-16,-2-10-1 0,9-14 491 15</inkml:trace>
  <inkml:trace contextRef="#ctx0" brushRef="#br0" timeOffset="763007.2592">11639 13484 417 0,'9'5'285'0,"10"-2"26"0,2 0-88 15,10 2-103 1,4-5-35-16,11-2-56 0,6 2-13 16,-6-4-115-16,2 2-181 0</inkml:trace>
  <inkml:trace contextRef="#ctx0" brushRef="#br0" timeOffset="763189.9162">11621 13598 509 0,'7'1'313'16,"12"6"-50"-16,15 0-95 15,10-3-36-15,16-1-72 16,0-4-25-16,2 0-135 16</inkml:trace>
  <inkml:trace contextRef="#ctx0" brushRef="#br0" timeOffset="763607.1634">12502 13316 643 0,'-14'-6'334'0,"-19"-6"-97"16,-3 7-119-16,0 7-81 16,2 8-24-16,7 20-18 15,3 9 2-15,12 17-9 16,10 3 13-16,14-1 27 16,14-3 11-16,18-16 15 15,9-6 0-15,14-16-6 16,0-10-3-16,-6-15 31 15,-8-11 13-15,-17-16 50 0,-10-5 20 16,-22-12-18-16,-12-5-10 16,-17 0-62-16,-12 3-30 15,-4 14-39 1,4 12-51-16,0 18-570 0</inkml:trace>
  <inkml:trace contextRef="#ctx0" brushRef="#br0" timeOffset="764125.4457">13590 13416 588 0,'12'1'293'0,"20"0"-71"0,10 2-60 16,25-1-35-16,11 1-21 15,13 3-47-15,4-1-17 16,-22 0-51-16,-14-1-59 16,-24-3-133-16,-15 0-148 15</inkml:trace>
  <inkml:trace contextRef="#ctx0" brushRef="#br0" timeOffset="764370.4718">13666 13570 460 0,'0'0'262'0,"9"2"-13"15,9-2-74-15,21-5-45 0,16 1-15 16,20-2-37-16,6-1-19 16,1 4-26-16,-8 2-9 15,-21-2-10-15,-9 3-28 16,-21-1-72 0,-8-4-56-16,-7 2-257 0</inkml:trace>
  <inkml:trace contextRef="#ctx0" brushRef="#br0" timeOffset="764700.5939">14060 13335 741 0,'13'6'325'16,"24"11"-167"-16,5 7-22 15,3 8-35-15,0 5-29 0,-13-1-37 16,-14-3-6-16,-22-11-7 15,-12-1 2-15,-18-8-40 16,-1 2-108-16</inkml:trace>
  <inkml:trace contextRef="#ctx0" brushRef="#br0" timeOffset="764954.6463">13621 13382 824 0,'-26'10'354'0,"-14"5"-194"15,8 14-79-15,19 6-12 0,26 10-23 32,16-6-3-32,28 2-18 0,4-4 0 0</inkml:trace>
  <inkml:trace contextRef="#ctx0" brushRef="#br0" timeOffset="770136.7705">14932 13160 388 0,'-1'0'207'0,"2"2"-8"0,11 2-31 15,17-2-15-15,16 5 5 16,20-5-27 0,13 1-21-16,15-1-39 0,-1-1-17 15,-10 0-22 1,-10 2-7-16,-31-1-33 16,-10-2-37-16,-20 0-114 0,-5 1-88 15,-10 0-161 1</inkml:trace>
  <inkml:trace contextRef="#ctx0" brushRef="#br0" timeOffset="770315.4215">15328 13219 186 0,'-5'0'164'15,"-2"0"43"-15,4 0-23 16,3 1-30-16,0-1-5 16,0 0 2-16,-1 3-17 0,-1 27-43 15,-3 46-17 1,-5-24-36-16,0 3-9 0,2-6-8 15,2-9-4-15,10-7-36 16,0-8-81-16</inkml:trace>
  <inkml:trace contextRef="#ctx0" brushRef="#br0" timeOffset="770760.7602">15448 13691 460 0,'3'-3'261'16,"5"-7"-22"-16,4-3-93 0,5 1-60 15,4 0-9 1,1 0-2-16,-6 5 0 0,-5 4-7 16,-4 3-5-16,-4 13-20 15,-1 4-11 1,0 13-3-16,0 0-4 0,3-1-9 16,-4 2-2-16,0-7 1 15,1-3-2-15,-2-9-110 16</inkml:trace>
  <inkml:trace contextRef="#ctx0" brushRef="#br0" timeOffset="771136.3728">16108 13424 649 0,'-1'-7'326'16,"-6"-9"-90"-16,-7 2-34 0,-4 5-47 15,-6 2-28-15,-9 9-53 16,-2 7-21-16,0 16-36 16,2 7-9-16,14 8-11 15,9 5-3-15,16-6 3 16,10-2 0-16,21-9 5 16,4-6 10-16,8-6-82 15,-1-6-72-15</inkml:trace>
  <inkml:trace contextRef="#ctx0" brushRef="#br0" timeOffset="771479.6162">16336 13468 697 0,'-10'-6'348'0,"-15"-4"-118"16,-2 2-72-16,1 3-87 0,0 5-36 15,8 13-37-15,4 4-8 16,8 11-3-16,5 2 5 16,8-4 8-16,3-1 3 15,10-11 8-15,5-3 4 16,5-8 7-16,4-6 1 16,2-8 0-16,2-3-3 15,-2-1 9-15,3 2 9 16,-7 3 11-16,-5 7 6 15,-12 3-2-15,-4 10-4 0,-9 6-6 16,-4 2-3-16,-5 0-8 16,-1-2-6-16,-8-2-6 15,1-5-2-15,-5 1-56 16,-1-1-69-16</inkml:trace>
  <inkml:trace contextRef="#ctx0" brushRef="#br0" timeOffset="771929.3684">17021 13091 689 0,'-12'3'317'0,"-23"10"-128"16,-4 9-63-16,-3 21-67 16,3 12-10-16,13 26-20 0,7 7-8 15,19 2-2 1,11-6 0-16,20-21-2 15,12-13 2-15,13-16 6 16,1-11-55-16</inkml:trace>
  <inkml:trace contextRef="#ctx0" brushRef="#br0" timeOffset="772250.7598">17208 13497 826 0,'-11'1'337'0,"-8"6"-203"16,2 7-25-16,9 5-40 16,5 5-17-16,10 3-28 15,8-1-4-15,8-4 3 16,5-2 1-16,4-12 4 16,2-5 3-16,0-10 7 0,2-7 2 15,-2-11-3-15,-9-8 0 16,-11-11-4-1,-12-6-5-15,-17-12 20 0,-11 1 8 16,-16 2 7-16,-1 10 0 16,2 21-33-1,6 12-17-15,16 17-26 16,7 8-4-16,18 9-1 0,10 2 3 16,19 10-27-16,7 1-57 0,9 8-417 15</inkml:trace>
  <inkml:trace contextRef="#ctx0" brushRef="#br0" timeOffset="772535.5335">17504 13678 655 0,'0'0'333'16,"8"-2"-101"-16,-3 2-52 15,10-2-72-15,-5-4-30 0,0-2-38 0,3-2-11 16,-2-2-12 0,0-1-3-1,-1 2-6-15,-6 2 9 16,0 7 8-16,-4 3 3 16,-2 7 2-16,2 5-11 0,4 3-11 15,1 4-4-15,0 1 0 16,1 0-14-16,0-4-188 15</inkml:trace>
  <inkml:trace contextRef="#ctx0" brushRef="#br0" timeOffset="772753.059">17639 13125 951 0,'14'0'432'0,"16"11"-212"0,6 10-87 16,6 22-78-16,2 18-11 16,-3 22 0-16,-6 6-2 15,-20-2-8-15,-10-11-5 16,-18-20-5-16,-8-10-1 16,-4-13 25-16,1-8-83 15</inkml:trace>
  <inkml:trace contextRef="#ctx0" brushRef="#br0" timeOffset="773171.5408">18238 13313 610 0,'-4'0'323'0,"-1"0"-80"0,5 3-62 0,0-3-58 16,13 3-23 0,61 17-25-16,-23-12-15 0,2-5-25 15,-1-2-7-15,-7-1 9 16,-9-3-52-16,-4-1-133 15,-12 2-124-15</inkml:trace>
  <inkml:trace contextRef="#ctx0" brushRef="#br0" timeOffset="773355.593">18341 13455 780 0,'7'0'387'0,"12"5"-115"0,5 1-50 16,10-1-70-16,3 2-32 0,4-1-61 16,-2-3-19-1,-3 0-28-15,2-1-71 16</inkml:trace>
  <inkml:trace contextRef="#ctx0" brushRef="#br0" timeOffset="773941.6734">18956 13124 806 0,'6'-4'348'0,"14"1"-149"16,13 4-73-16,27 2-38 15,12 3-9-15,18 0-34 16,-2-2-13-16,-14-2-10 16,-12 3 0-16,-22-7-19 0,-6 0-20 15,-19 0-52-15,-6-1-28 16,-13 3-58-16,-7 0-11 15,-5 0 11 1,-9-2 14-16,-1 1 65 0,1 2 27 16,-9 2 33-16,9 8 8 15,2 1 1-15,1 2 0 16,15 9 50-16,-1 0 23 16,10 16 39-16,2 6 23 15,0 14-13-15,1 3-9 16,-4-2-23-16,-1-2-17 15,-1-17-31-15,-3-6-8 16,2-15-7-16,2-7 4 0,5-7-246 16</inkml:trace>
  <inkml:trace contextRef="#ctx0" brushRef="#br0" timeOffset="774295.5505">19752 13438 380 0,'-1'-8'260'0,"-6"-11"35"0,-5 2-53 16,-9 2-56-16,-3 5-26 16,-7 6-59-16,-3 4-32 0,5 14-38 15,-1 3-12-15,13 10-12 16,7 5-2-16,10 4-2 16,11 0 1-16,9-4 3 15,6-3 0 1,9-7 5-16,0-5-19 0,7-7-133 15,2-7-209-15</inkml:trace>
  <inkml:trace contextRef="#ctx0" brushRef="#br0" timeOffset="774623.4425">20083 13521 520 0,'-4'-11'310'15,"-9"-14"-6"-15,-3-3-71 16,-3-4-69-16,0 0-36 15,-1 9-75-15,1 9-31 16,4 15-36-16,-1 8-8 16,1 12-9-16,1 2 5 15,3 7 11-15,6 2 5 16,7-3 15-16,5-2 4 16,5-11 9-16,6-5 4 15,6-7 3-15,7-4 0 16,8-8-5-16,4-6-2 15,3-4-25-15,-3 1 41 16,-5 5 20-16,-7 9 11 16,-12 11 26-16,-6 4-41 15,-14 5-14-15,-7 2-8 0,-12 4-6 16,-3 0-2 0,-2 3-78-16,0-1-71 0</inkml:trace>
  <inkml:trace contextRef="#ctx0" brushRef="#br0" timeOffset="775065.2358">19318 13857 650 0,'1'-2'326'16,"6"-7"-112"-16,3 1-38 15,9 0-51-15,4 2-15 0,2 6-21 16,2 6-14-16,-4 9-36 16,-4 3-13-16,-9 6-8 15,-9 1 4-15,-7-3 6 16,-8 2 0-16,-4-5-6 16,3 1-5-16,3-5-10 15,9-4-2-15,12-2 3 16,5-5 0-16,10-4 3 15,4 0-1-15,7-4 22 16,7-2-106-16</inkml:trace>
  <inkml:trace contextRef="#ctx0" brushRef="#br0" timeOffset="775552.872">20692 13026 766 0,'-14'-1'345'0,"-19"1"-166"15,-3 13-67-15,-3 17-59 16,2 8-11-16,7 21-2 16,2 11 2-16,18 20 5 0,10 4-5 15,22-8-6 1,12-15-4-16,19-26-6 15,3-13-4-15,-1-14-146 16,-3-8-174-16</inkml:trace>
  <inkml:trace contextRef="#ctx0" brushRef="#br0" timeOffset="775866.7322">20787 13493 705 0,'1'8'332'16,"10"13"-115"-16,8-1-40 0,12-3-31 16,3-4-18-16,2-12-31 15,-2-2-9-15,-4-17-21 16,-4-4-10-16,-6-12-17 16,-5-9-4-16,-15-12-10 15,-6-7-4-15,-18-5-10 16,-11 1-6-16,-6 16-5 15,-7 11-3-15,7 24 2 16,5 13-2-16,14 9-5 16,13 10 0-16,23 8-5 15,16 5 4-15,22 6 13 16,5-1-41-16,7-1-171 16,-3 1-317-16</inkml:trace>
  <inkml:trace contextRef="#ctx0" brushRef="#br0" timeOffset="776180.6368">21130 13499 1016 0,'1'-8'450'16,"5"1"-231"-16,10 5-110 15,7-1-30-15,10 11-42 16,-4 0-8-16,1 9-18 16,-8 1-2-16,-15-2 0 15,-10 3 9-15,-21-1 11 16,-9-3 1-16,-5 4-1 16,4-6-7-16,13-3-11 15,9 1-1-15,17-10 1 16,8 4-1-16,18-5 0 15,3-1-8-15,11 0-73 16,4-3-67-16</inkml:trace>
  <inkml:trace contextRef="#ctx0" brushRef="#br0" timeOffset="776480.8679">21417 13067 900 0,'11'-4'464'0,"12"-2"-162"16,3 14-155-16,6 14-48 0,4 20-57 15,-1 13 3-15,-10 20 16 16,-8 8 3-16,-19 9-11 16,-15-5-13-16,-20-19-17 0,0-10-3 15,4-22 5 1,8-3-67-16</inkml:trace>
  <inkml:trace contextRef="#ctx0" brushRef="#br0" timeOffset="779800.206">22517 13365 533 0,'0'-9'280'16,"-1"-6"-76"-16,5 2-81 16,7 1-18-16,8 2-23 15,8 2-12-15,10 7-18 16,3 5-8-16,4 12-19 15,-8 3-4-15,-18 7-1 0,-15-1 3 16,-30 7 6-16,-13 1 0 16,-19-1-5-16,-1 1-6 15,10-8-6 1,10-8-3-16,26-6-9 16,8-4-1-16,17-4 5 15,8 1 7-15,11 2 11 0,7-1 2 16,2-3-9-16,-1-1-5 15,-3-1-42-15,-3 0-66 16</inkml:trace>
  <inkml:trace contextRef="#ctx0" brushRef="#br0" timeOffset="780208.8105">22753 13161 804 0,'-17'-15'387'0,"-27"-14"-154"15,-8 3-52-15,-11 6-87 16,-3 11-40-16,2 15-49 0,-1 10-11 15,2 18-11-15,3 8 0 16,9 20 3 0,16 12 0-16,29 17 1 15,10 4 3-15,28-10 3 0,15-8 5 16,26-19 6 0,17-16 5-16,24-23 10 0,7-18 25 15,-13-31 45-15,-10-11 24 16,-38-23 64-16,-26-13-3 15,-35-23-15-15,-16-6-24 16,-36 1-79-16,-7 14-27 16,-7 34-34-16,-2 18-75 0,21 32-585 15</inkml:trace>
  <inkml:trace contextRef="#ctx0" brushRef="#br0" timeOffset="812629.0456">1944 14248 640 0,'5'0'326'0,"-1"5"-89"16,-4 0-19-16,-17 4-72 16,-12 6-32-16,-22 7-58 15,-8 1-19-15,-5-1-17 0,-2-6-3 16,15-8-54-16,11-1-18 15,14-6-9-15,7 0-2 16,15 0 23-16,6 4 11 16,18 4 27-16,10 6 6 0,17 9 61 31,0-2 24-31,2 6 5 16,-7-3 7-16,-22 1-14 15,-12 3-9-15,-24 3-21 0,-12 1-9 0,-9 2-20 31,-1-1-8-31,10-6-10 0,8-4-2 16,15-11-6-16,4-1-5 0,4-5-6 16,10-1 0-16,16-4 5 15,11-2 4-15,17-1 5 32,4 1 2-32,3-2 30 0,1 0-85 15</inkml:trace>
  <inkml:trace contextRef="#ctx0" brushRef="#br0" timeOffset="812809.6324">1967 14620 1113 0,'13'-3'416'0,"26"1"-328"16,6 1-34-16,2-2-25 15,2 3-14-15,-11 0-62 16,-6-1-76-16</inkml:trace>
  <inkml:trace contextRef="#ctx0" brushRef="#br0" timeOffset="812945.2594">2197 14614 739 0,'-4'4'372'0,"-4"6"-121"16,0 5-47-16,1 3-92 0,1 2-32 15,3 3-44-15,3 0-18 16,4-1-61-16,3-2-75 16,11-1-267-16</inkml:trace>
  <inkml:trace contextRef="#ctx0" brushRef="#br0" timeOffset="813197.2434">2447 14674 756 0,'-1'-5'416'0,"-4"-4"-91"0,-3 5-146 16,-2 3-31-16,-3 4-68 16,-1 5-32-16,1 8-43 15,2 1-11-15,7 11-11 16,7-1 5-16,10 2 6 16,8 0 2-16,6-12 2 15,4-3 3-15,-2-22 6 16,0-7 33-16,-13-11 78 15,-6-3 25-15,-12 0 11 16,-11 0-31-16,-8 5-100 16,-6 4-95-16</inkml:trace>
  <inkml:trace contextRef="#ctx0" brushRef="#br0" timeOffset="813804.3645">3390 14613 731 0,'-22'-3'420'16,"-14"-4"-68"-16,-8 9-166 0,1 4-51 15,8 13-83-15,6 9-27 16,15 6-37-16,13 4-2 16,14-2 3-16,13-4 2 15,16-9 4-15,6-7 5 16,2-14 11-16,-3-6 6 16,-20-9 47-16,-15-4 15 15,-21 4 3-15,-14 0-4 16,-12 5-48-16,-4 4-20 15,2 2-34-15,5 1-47 16,15 1-225-16</inkml:trace>
  <inkml:trace contextRef="#ctx0" brushRef="#br0" timeOffset="813967.6634">3457 14678 643 0,'8'-4'413'0,"9"-4"12"16,3 5-164-16,7 10-117 15,3 8-44-15,7 13-52 16,2 8-13-16,-1 14-14 16,-1 6-3-16,-6-1-37 15,-6-5-43-15,-12-18-168 0</inkml:trace>
  <inkml:trace contextRef="#ctx0" brushRef="#br0" timeOffset="814141.5689">3701 14639 1084 0,'-10'6'482'0,"-13"12"-231"15,-3 7-78-15,-1 13-71 16,-1 8-32-16,3 10-37 16,-1 8-15-16,2-1-30 15,-3-6-80-15</inkml:trace>
  <inkml:trace contextRef="#ctx0" brushRef="#br0" timeOffset="814469.6515">3836 14709 1053 0,'16'0'452'0,"12"4"-247"0,-2 3-64 16,-13 8-56-16,-4 2-28 16,-8 0-27-16,0 2-7 15,-1-6-10-15,-3-7-5 16,6-10-18-16,3-10-11 0,9-13-12 16,1-1 2-1,3 5 12-15,-4 5 11 0,-5 16 29 16,2 4 7-16,-5 16 12 15,1 4 1-15,-5 7-14 16,-3 4-6-16,-1-2-8 16,0 1 20-1,1-10-167-15,2-8-248 0</inkml:trace>
  <inkml:trace contextRef="#ctx0" brushRef="#br0" timeOffset="814624.4522">3960 14430 1166 0,'-3'-4'536'0,"-4"-3"-249"15,2 5-144-15,5 9-125 0,2 6-43 0,7 12-273 16</inkml:trace>
  <inkml:trace contextRef="#ctx0" brushRef="#br0" timeOffset="814834.002">4262 14577 1388 0,'-6'-1'612'0,"-7"0"-336"0,4 6-110 15,5 17-112-15,2 13-34 0,2 22-13 16,1 11-1-1,3 12-1-15,1-2-1 16,1-11-1-16,2-6 1 0,0-16-28 16,-2-10-64-1,-1-9-263-15</inkml:trace>
  <inkml:trace contextRef="#ctx0" brushRef="#br0" timeOffset="815007.0464">4204 14896 1236 0,'9'-3'499'15,"8"-3"-303"-15,18 4-137 16,9 1-13-16,5 1-29 16,-3 0 19-16,-5 0-161 15,0-5-201-15</inkml:trace>
  <inkml:trace contextRef="#ctx0" brushRef="#br0" timeOffset="815268.6426">4903 14646 1248 0,'-4'9'533'0,"-11"12"-292"0,-8 3-37 16,-12 6-78-16,-9-3-30 15,1-3-47-15,-1-4-18 16,3-11-30-16,7-8-27 0,9-11-49 15,6-9-10-15,14-5-1 16,7 1 20-16,9 3 45 16,6 5 11-1,9 11 22-15,3 7 10 0,10 16 5 16,2 6-3-16,-1 11-5 16,-4 2-3-16,-11-1-4 15,-6-2 24-15,-7-14 347 16</inkml:trace>
  <inkml:trace contextRef="#ctx0" brushRef="#br0" timeOffset="815762.5878">5950 14248 946 0,'-14'10'413'16,"-24"19"-218"-16,-8 11-49 16,-3 23-71-16,0 10-28 15,20 7-33-15,18 3-7 16,22-5-3 0,17-2-1-16,17-11 2 0,6-5 0 0,0-17-15 31,0-14-72-31</inkml:trace>
  <inkml:trace contextRef="#ctx0" brushRef="#br0" timeOffset="816130.7046">6112 14545 868 0,'-3'-2'386'0,"1"6"-184"15,1 1-85-15,1-5-69 16,1 8-12-16,4 18-11 16,7 34-6-16,-9-28-7 0,-3 3-1 15,-4-7-1 1,0-4 0-16,0-7 2 0,1-5 0 16,5-10 5-1,4-3 1-15,8-11-8 0,6-2-2 16,10 2-14-1,7 0-4-15,7 6-1 16,3 8 3-16,-11 7 5 16,-6 6 12-16,-18 10 40 0,-15 4 13 15,-8 7 18-15,-12-2-7 16,-10-8-30 0,-2-6-12-16,-2-14-78 15,3-6-105-15</inkml:trace>
  <inkml:trace contextRef="#ctx0" brushRef="#br0" timeOffset="816444.0442">6421 14354 1042 0,'8'6'453'0,"24"18"-232"16,11 16-65-16,15 22-59 15,8 10-22-15,-8 6-23 16,-14 1-12-16,-39 3-5 15,-18-1-3-15,-39-6-5 16,-8-8-1-16,-3-21-4 16,8-11-29-16</inkml:trace>
  <inkml:trace contextRef="#ctx0" brushRef="#br0" timeOffset="830408.3872">7268 14727 1101 0,'-1'-3'486'16,"0"0"-243"0,0 2-78-16,1 1-96 0,0 0-32 0,0 0-37 31,0 0 32-31,0 0-223 15</inkml:trace>
  <inkml:trace contextRef="#ctx0" brushRef="#br0" timeOffset="830581.5976">7291 14999 1029 0,'0'-1'504'15,"-2"-3"-171"1,-1 3-204-16,2 0-48 16,0 0-74-16,1 0-84 15</inkml:trace>
  <inkml:trace contextRef="#ctx0" brushRef="#br0" timeOffset="831095.0734">7979 14719 545 0,'-11'-1'300'0,"-10"-3"-43"0,-5 3-88 15,6 2-70-15,3 5-30 16,4 4-51-16,11 3-15 15,1 2-17-15,5-2-3 16,10-2 10 0,3-4 5-16,10-7 7 0,0 0 5 15,-7-2 6-15,-4 1 6 16,-15-1 7-16,-11 2 5 16,-8 5 14-16,-9 3 6 15,3 11 4-15,4 5-8 16,3 1-24-16,12 4-18 15,6-4-13-15,9 1-1 0,9-6 6 16,-6-8 3-16,10-2 9 16,-6-7-1-16,-2-1-99 15,4-4-141-15</inkml:trace>
  <inkml:trace contextRef="#ctx0" brushRef="#br0" timeOffset="831230.4811">7907 14538 1070 0,'-6'-12'460'16,"1"4"-255"-16,1 1-157 0,3 7-35 15,6 14-67-15,5 1-112 16</inkml:trace>
  <inkml:trace contextRef="#ctx0" brushRef="#br0" timeOffset="831366.3195">8166 14807 748 0,'24'17'381'0,"27"24"-115"0,-5 6-72 0,-7 9-91 16,-12-4-31-16,-10-4-38 15,0-4-11-15,-6-13 12 16,3-1-48-16,-7-17-229 16</inkml:trace>
  <inkml:trace contextRef="#ctx0" brushRef="#br0" timeOffset="831532.1642">8406 14780 1054 0,'-14'9'503'15,"-16"7"-180"-15,-9 22-170 16,-3 13-38-16,-9 10-59 16,3 7-30-16,-2-6-19 15,1 2-4-15,15-8-71 0,5-7-67 0,17-13-251 31</inkml:trace>
  <inkml:trace contextRef="#ctx0" brushRef="#br0" timeOffset="832189.7608">8736 14914 485 0,'0'-10'301'0,"1"-6"-40"15,0 3-54-15,-3 0-23 0,-4-2-49 16,-8-1-23-16,-4 2-42 15,-5 2-14-15,-5 8-30 16,1 7-16-16,2 9-21 16,2 6-11-16,8 11-7 15,5 0 3-15,7 4 7 16,8-1 5-16,8-12 12 16,5-2 4-16,7-12 7 15,4-8 4-15,5-6 4 16,-7-10 1-16,-7-6 1 15,-5-1-1-15,-9 1-3 16,-3 4-3-16,-1 10-8 0,0 7-11 16,-2 9-15-16,1 5-3 15,3 6-1 1,6 7 7-16,3 0 11 0,6 3 4 16,3-4 5-16,-4-9 3 15,4-9 8-15,1-5 2 16,-3-12 8-16,0-8 3 15,0-9-2-15,-5-3 0 0,-7-6 12 16,0 3 13-16,-3 5 17 16,-5 4 3-16,0 11-12 15,0 8-26-15,-5 14-30 16,1 10-7-16,4 19-13 16,1 15 8-16,2 6 7 15,3 6 1-15,0 2 2 16,-5-8 2-16,3 2 2 15,1-3 1-15,-1-14 23 16,1-6-62-16,0-23-141 16</inkml:trace>
  <inkml:trace contextRef="#ctx0" brushRef="#br0" timeOffset="832352.5492">9032 15033 1072 0,'6'0'400'0,"11"-4"-296"16,6 1-78-16,14 2-52 0,2 0-95 16</inkml:trace>
  <inkml:trace contextRef="#ctx0" brushRef="#br0" timeOffset="832662.8922">9486 14791 768 0,'-6'-7'394'0,"-6"-6"-104"16,-6 0-97-16,-9 6-93 16,6 3-39-16,-4 8-59 15,2 4-13-15,9 8-14 16,2 4-1-16,8 2 5 16,5 1 3-16,10 0 7 15,-4-6 6-15,9-5 6 16,-5-5 4-16,-2-5 3 0,-1 1-4 15,-3-2-13-15,-5 1-6 16,-14-4-4-16,-5-3 4 16,-3 2 10-1,2 2 9-15,10 9 23 0,6 4 11 16,4 6 20-16,7 5 2 16,7 3-12-16,-2-6-10 15,10 3-13-15,-5-10-7 16,10-5 16-16,8 3-54 15</inkml:trace>
  <inkml:trace contextRef="#ctx0" brushRef="#br0" timeOffset="833116.7074">10059 14699 976 0,'-1'-1'399'0,"-1"1"-222"16,2 17-138-16,3 4-36 16,5 25-4-16,0 7 0 15,1 8 3-15,-2 1 4 16,3-15-74-16,1-5-217 0</inkml:trace>
  <inkml:trace contextRef="#ctx0" brushRef="#br0" timeOffset="833401.5626">10342 14776 898 0,'-9'-2'388'0,"-1"2"-211"16,-4 0-66-16,3 9-63 15,-2 4-30-15,-2 9-28 16,9 5-7-16,6 9-1 15,0-1 4-15,18 1 9 0,-10-10 3 16,11-10 5-16,10-3 4 16,-8-13 13-16,5-1 19 15,-20-14 37 1,-6 0 5-16,-15-3-9 0,-11-3-21 16,-4 14-47-16,1 2-11 15,2 8-119-15,9 8-357 16</inkml:trace>
  <inkml:trace contextRef="#ctx0" brushRef="#br0" timeOffset="833719.7352">10636 14819 857 0,'-15'-6'438'16,"-15"-6"-120"-16,1 10-197 0,5 6-46 15,3 12-70-15,8 8-17 16,9 10-15 0,5 3 4-16,16 4 8 0,1-9 6 15,15-7 9-15,2-9 9 16,3-13 28-16,-2-3 19 15,-9-10 42 1,-10-11 14-16,-10-7-1 16,-11-4-18-16,-14-4-48 15,-7 6-23-15,-13 5-96 16,5 11-60-16</inkml:trace>
  <inkml:trace contextRef="#ctx0" brushRef="#br0" timeOffset="834075.6789">10833 15045 765 0,'4'1'321'15,"6"0"-146"-15,6 4-63 0,7-2 5 0,1 0-14 16,5-3-27-1,0-6-12-15,-1-6-17 16,-1-3-4-16,-7-5-3 16,-8-3 0-16,-13-7-6 15,-8-2-4-15,-20 5-14 16,-6 3-7-16,-7 15-16 16,-2 6-9-16,7 16-13 15,9 13-3-15,13 12 16 16,2 5 11-16,7 2 14 15,7-1 5-15,12 4-5 16,10 1-2-16,7-2 8 16,-5-7-27-16,-7-11-159 15</inkml:trace>
  <inkml:trace contextRef="#ctx0" brushRef="#br0" timeOffset="834833.5946">11207 15012 397 0,'10'4'281'0,"5"2"15"0,10 0-121 16,1-6-36-16,4-4-47 15,0-5-17-15,-5-8-11 16,-3 2-4-16,-9-7 0 16,-7-2 5-16,-13-2-2 15,-12 3-3-15,-14 2-13 16,-2 11-20-16,-7 11-27 16,7 13-7-16,9 19-17 15,-2 7 0-15,17 14 15 16,0 0 3-16,14 8 16 15,9 1 6-15,7-6-3 16,3-4 1-16,-2-16 0 16,0-9 4-16,-8-19-43 15,-1-9-348-15</inkml:trace>
  <inkml:trace contextRef="#ctx0" brushRef="#br0" timeOffset="837985.6898">11673 14855 572 0,'-9'-4'293'0,"-6"-2"-77"0,-5 1-41 16,-5 7-67-16,1 5-32 16,1 10-55-16,2 4-17 15,11 8-8-15,6 1-1 16,12 1 7-16,8-3 19 15,14-13 42-15,6-6 25 0,-4-18 44 16,3-4 11-16,-18-9 1 16,-3-2-17-16,-16-3-41 15,-12 1-28-15,-10 6-39 16,-9 2-52-16,10 13-191 16</inkml:trace>
  <inkml:trace contextRef="#ctx0" brushRef="#br0" timeOffset="838306.8861">11831 14946 627 0,'8'7'317'0,"5"5"-112"15,0 5-90-15,-2 1-23 16,-8-8-40-16,1 6-9 15,-4-5-9-15,-4-9 0 16,-1-2 2-16,-1-4-2 16,-2-13-6-16,6 1-6 0,2-6-13 15,2-4-4 1,11 3 11-16,-1-1 7 16,14 9 14-16,2 3 4 0,5 9-6 15,-3 6-6-15,-7 11-4 16,-4 7-1-16,-7 9-6 15,-6 1-2-15,-6-2-7 16,-2-5-50-16</inkml:trace>
  <inkml:trace contextRef="#ctx0" brushRef="#br0" timeOffset="838495.6231">12231 14863 882 0,'4'14'366'16,"-2"19"-215"-16,4 7-19 15,-4 4-45-15,-6-1-20 16,4-7-10-16,-3-10-61 16,0-10-425-16</inkml:trace>
  <inkml:trace contextRef="#ctx0" brushRef="#br0" timeOffset="838641.4643">12148 14652 1275 0,'-2'-2'478'0,"-3"-2"-386"16,2 6-55-16,3-2-63 15,0 0-81-15</inkml:trace>
  <inkml:trace contextRef="#ctx0" brushRef="#br0" timeOffset="838940.9228">12690 14917 899 0,'-10'11'464'0,"-9"13"-140"0,-12-4-173 16,2 1-51-1,-13-7-57-15,-1-5-13 0,5-9-6 16,3-1-1 0,14-5-39-16,4-4-15 0,11-4-19 15,6-4-5-15,13-3 22 16,7 0 9-16,10 7 31 16,3 6 12-16,6 14 32 15,4 10 8 1,-10 15-2-16,-4 0 0 15,-10 5-17-15,-7-4-3 16,-2-5-5-16,-1-2-76 16</inkml:trace>
  <inkml:trace contextRef="#ctx0" brushRef="#br0" timeOffset="840755.9111">13489 14775 585 0,'-16'-1'331'0,"-11"1"-54"0,-11 9-122 0,1 9-36 16,6 14-63-1,8 8-33-15,19 10-29 16,9-1-4-16,24-4 7 0,1-8 4 0,16-14 10 15,1-14 7-15,-7-13 40 16,-1-5 25-16,-23-12 34 16,-15 2 7-1,-24-2-36-15,-14-4-26 16,-10 9-44 0,2 7-15-16,12 8-74 15,8 7-95-15</inkml:trace>
  <inkml:trace contextRef="#ctx0" brushRef="#br0" timeOffset="840921.2656">13641 14848 1230 0,'2'-3'481'16,"11"-2"-333"-16,9 2-44 0,24 3-61 15,11 3-10-15,3 1-20 16,-3 2 12-16,-15 0-94 15,-12-4-86-15</inkml:trace>
  <inkml:trace contextRef="#ctx0" brushRef="#br0" timeOffset="841070.4121">13881 14828 731 0,'-8'15'397'15,"-6"11"-103"-15,0 9-115 16,-1 4-36-16,4 2-71 15,1-1-25-15,10-10-30 16,8-4-5-16,14-9-113 16,5-5-152-16</inkml:trace>
  <inkml:trace contextRef="#ctx0" brushRef="#br0" timeOffset="841450.1091">14223 14973 826 0,'-12'-13'382'0,"-20"-16"-162"16,4 1-39-16,3 12-72 15,2 6-36-15,6 15-56 16,2 8-21-16,12 16-17 16,-1-1 1-16,15 0 7 15,1-3 7-15,10-8 11 16,4-7 6-16,2-4 8 15,2-6 5-15,-7-7 4 16,-1-3-4-16,-15-11 31 16,-3 0 5-16,-8 3 0 15,0 3-1-15,1 12-59 16,3 8-13-16,9 11-12 16,2 6 1-16,4 2 20 15,3 1 4-15,0-5 4 16,3-6 4-16,5-7 9 15,-5-6 4-15,6-16 4 16,-1-2 1-16,-3-10-6 16,2-1-3-16,-10 0-80 15,-7-1-90-15</inkml:trace>
  <inkml:trace contextRef="#ctx0" brushRef="#br0" timeOffset="841967.6524">15489 14901 845 0,'-8'8'392'15,"-9"7"-178"1,-14 9-102-16,-4 7-26 16,-6 0-48-16,-2-2-13 15,7-14-4-15,5-3 3 16,8-12 5-16,5-10-3 0,8-1-10 16,6-11-8-1,7 0-13-15,8 3-4 16,7 0-5-16,3 9 8 15,5 7 13-15,0 8 7 16,-1 17 9-16,0 7-5 16,-2 1-8-16,2 3-1 15,-2-6-62-15,-4-9-104 16</inkml:trace>
  <inkml:trace contextRef="#ctx0" brushRef="#br0" timeOffset="842137.7912">15285 14616 1190 0,'-2'-1'473'0,"-1"1"-335"16,3 0-87-16,0 0-54 16,0 0 3-16,22 21-125 15</inkml:trace>
  <inkml:trace contextRef="#ctx0" brushRef="#br0" timeOffset="842687.789">15580 14468 743 0,'9'3'306'0,"10"4"-151"16,0 2-70-16,10 0-7 15,4-2-7-15,3 0-25 16,5-4-5-16,-11-4-11 16,-6-1-1-16,-15-10 0 15,-6 2-6-15,-13 1-13 16,-7 0-7-16,-7 7-14 15,2 8-2-15,5 7-1 16,0 5-1-16,16 7 2 16,1-2 2-16,10 1 4 15,6 0 4-15,4-4 4 16,1-3 4-16,-6-7 3 16,-3-4 6-16,-12-6 9 15,-6-3-4-15,-4-1 26 16,-3 0 3-16,1 4-5 15,5 7 2-15,9 12-32 16,6 10-13-16,11 18-2 16,7 10-2-16,-3 13 4 0,-6 0 1 15,-14-3 3-15,-6-10 3 16,-13-20 6-16,-6-3 3 16,-10-15 10-16,-5-7 5 15,2-12 6-15,2-9-1 0,7-13-11 16,11-2-10-1,10 4-34-15,5 2-28 16,7 2-98-16,-2-3-110 16</inkml:trace>
  <inkml:trace contextRef="#ctx0" brushRef="#br0" timeOffset="843409.2934">16119 15028 446 0,'2'-7'234'0,"5"-5"-45"15,1 0-4-15,-2-2-27 16,1 1-33-16,-10 0-41 16,-7-3-13-16,-11 3-17 15,-3 3-5-15,-4 9-23 16,1 3-13-16,4 12-13 15,-1 5-3-15,14 1-10 16,4 5 1-16,14-1 2 16,9-2 4-16,4-4 9 15,5-6 5-15,0-8 8 16,1-6 3-16,4-11 2 16,-3 1 0-16,-5-16-2 15,-3 3-2-15,-8-2 24 0,-5-2 9 16,-2 13 7-16,-3 5-1 15,0 9-38 1,3 7-13-16,0 12-12 16,1 4-2-16,3 4 9 0,2 1 1 15,2-8 15-15,3-1 13 16,1-10 36-16,3-3 12 16,-1-11 0-16,1-2-9 0,-2-2-30 15,-3 3-14 1,-3 6-24-16,-3-5-53 15,2 6-181-15</inkml:trace>
  <inkml:trace contextRef="#ctx0" brushRef="#br0" timeOffset="843710.579">16816 14914 814 0,'0'10'387'0,"-2"9"-154"0,-7 3-27 15,-10 8-80-15,-6-10-25 16,-5 3-42-16,-5-6-15 16,1-10-10-16,-1-2-5 15,6-14-28-15,7-4-11 16,6-3-23-16,8-3-7 16,5 1 6-1,7-2 5-15,9 1 7 0,4 3 2 16,9 11 23-16,-1 4 11 15,1 12 18-15,6 11 9 16,-5 7-5-16,-1 2-3 16,-4-1-11-16,-5-6 2 15,-3-6 18-15</inkml:trace>
  <inkml:trace contextRef="#ctx0" brushRef="#br0" timeOffset="844273.6745">17540 14871 911 0,'-3'0'401'0,"-4"6"-223"0,2 10-72 15,4 15-79-15,8 3-19 16,8-2 4-16,8-2 2 16,10-12 11-16,2-5 4 0,3-9 8 15,-7-9 2 1,-7-12 1-16,-8 0-2 16,-9-11-8-16,-5-3-4 0,-7 2 1 15,-1 3 1-15,-1 17-14 0,1 10-3 16,9 24-12-1,3 16-7-15,5 16 6 16,-1 3 2-16,-8 8 0 16,-8-4 2-16,-13-1 4 15,-6 3 2-15,-10-17 2 0,1-5 6 16,-1-25 13 0,4-14 6-16,2-23-1 15,7-14-26-15,5-20-92 16,4-8-75-16</inkml:trace>
  <inkml:trace contextRef="#ctx0" brushRef="#br0" timeOffset="844492.8183">17901 14517 1112 0,'0'-6'532'15,"1"-5"-230"1,-8 14-180-16,-1 13-54 0,-1 17-66 16,1 3 36-16,7 12-170 15</inkml:trace>
  <inkml:trace contextRef="#ctx0" brushRef="#br0" timeOffset="844914.973">18039 14865 946 0,'-7'5'399'0,"4"5"-201"15,-4 15-117-15,5 5-23 16,5 5-5-16,2-4-8 16,18-6-7-16,1-4 0 0,8-10-2 15,-2-8 2-15,-4-8 2 16,-2-8-1 0,-8-6-7-16,0-2-6 15,-11-9-7-15,-2 2-5 16,-3 2-9-16,0 8-7 0,0 16-27 15,0 10 9-15,4 20 3 16,-1 9 6 0,6 15 20-16,2 5-8 0,-6 6-1 15,-5 0 0-15,-12 3 1 0,-10-2 2 16,-15-11 7-16,-5-7 1 16,0-19 12-1,-2-13 8-15,6-28-4 0,8-14-26 16,9-20-92-16,7-4-73 15</inkml:trace>
  <inkml:trace contextRef="#ctx0" brushRef="#br0" timeOffset="845592.1394">18628 15109 1243 0,'3'-2'567'0,"2"-1"-260"0,5 3-177 15,2 0-75-15</inkml:trace>
  <inkml:trace contextRef="#ctx0" brushRef="#br0" timeOffset="846336.0597">19231 15088 475 0,'4'4'262'0,"3"2"-5"16,2-6-47-16,7-12-33 15,4-8-16-15,11-21-45 16,2-11-16-16,5-16-19 0,-3-6-3 16,-13-6-12-16,-5 4-12 15,-17 4-13 1,5 10-6-16,-5 19-6 16,-3 15-5-16,0 24-31 15,-4 11-9-15,-1 29-14 16,2 10-2-16,13 22 25 15,-2 9 3-15,10 9 4 16,3 1 3-16,-4-11 1 0,3-11 0 16,3-21-32-16,-2-13-42 15,-3-14-139-15</inkml:trace>
  <inkml:trace contextRef="#ctx0" brushRef="#br0" timeOffset="846486.3563">19378 14914 773 0,'3'0'342'16,"5"2"-107"-16,7 4-199 15,6 4-23-15,2 3 5 16,0-2-18-16,5 0-195 16</inkml:trace>
  <inkml:trace contextRef="#ctx0" brushRef="#br0" timeOffset="846645.1234">19250 14798 912 0,'-3'-4'377'16,"-3"-7"-211"-16,6 10-129 0,2 1-24 16,12 5-3-16,5-1-58 15,16 7-184-15</inkml:trace>
  <inkml:trace contextRef="#ctx0" brushRef="#br0" timeOffset="846944.0133">19618 14930 648 0,'5'5'361'16,"13"7"-49"-16,6-1-62 0,10 1-85 16,4-6-40-16,4-3-66 15,-2-2-18-15,-5-6-12 16,-3 1-1-16,-13-15 1 15,-7-3-3-15,-12-8-26 16,-5-3-9-16,-9 6-16 16,-6 4-9-16,-5 12 10 15,-3 8-2-15,0 17 0 16,3 5 3-16,3 15 3 16,5 7 1-16,8 8 16 0,5-6 10 15,12 4 18-15,5-6 7 0,3-1-4 16,0 0-8-1,-3-6-5-15,-3-5-4 16,1-14-108 0,-2-5-136-16</inkml:trace>
  <inkml:trace contextRef="#ctx0" brushRef="#br0" timeOffset="847214.7066">20126 14988 827 0,'-12'11'377'16,"-13"12"-176"-16,0-2-60 0,0-9-68 15,-1-2-19-15,4-10-20 16,0-5-4-16,7-7-9 16,8-1-7-16,7-5-13 15,4 1-3-15,4 1-2 16,4 5 8-16,2 6 18 0,8 10 11 15,0 14 13-15,0 3-2 16,5 11-7 0,-8 1-8-16,3 1-11 0,-2-3-13 15</inkml:trace>
  <inkml:trace contextRef="#ctx0" brushRef="#br0" timeOffset="848596.1812">2293 15703 488 0,'-5'0'307'0,"-14"3"-2"16,-5-1-40-16,-21-1-76 15,-1 5-38-15,-16 0-67 16,-5 2-29-16,-1 2-30 0,-3-4-10 16,17 2-10-1,13 0-5-15,23 0-24 16,13 2-9-16,19 5-4 15,13 3 1-15,22 6 23 16,8 3 7-16,3 3 6 16,-2 3 1-16,-20-2 5 15,-9 2 3-15,-27 4 5 16,-10-1 2-16,-25 3-1 16,-10-1 0-16,-8-4-2 15,2-7-1-15,15-8-2 16,9-8-4-16,20 0-6 15,7-4 4-15,26-1 5 0,15 4 4 16,16-1 2-16,3 0-5 16,5 1-7-16,-3 0 1 15,0-2-29-15,3-1-89 16</inkml:trace>
  <inkml:trace contextRef="#ctx0" brushRef="#br0" timeOffset="848971.6435">2495 15882 1106 0,'1'-1'478'16,"-1"-3"-244"-16,1 22-159 15,4 9-26-15,-1 23-30 16,-2 4 2-16,5 13-7 15,-5 2-3-15,0-4 1 16,3-2-1-16,-5-21 2 16,1-11-6-16,1-28-11 15,-3-9-18-15,2-24-7 0,-3-11 5 16,-4-14 11 0,8-5 14-16,-12-12 9 0,-2-5 0 15,0 0-4-15,-2-2-4 16,15 20-6-1,11 14-2-15,12 18-4 0,4 8-4 16,13 16-1-16,4 4-4 16,5 9 9-16,5 4 21 15,-1 2-107-15,-1-2-129 16</inkml:trace>
  <inkml:trace contextRef="#ctx0" brushRef="#br0" timeOffset="849168.5525">2529 16086 858 0,'4'5'371'0,"20"-2"-188"0,8 6-80 16,17-6-47-16,9-3-12 15,-3 2-152-15</inkml:trace>
  <inkml:trace contextRef="#ctx0" brushRef="#br0" timeOffset="849544.4099">2768 16214 815 0,'5'6'304'16,"4"3"-213"-16,10-2-65 16,4-1 4-16,6-6 1 15,-2-5-2-15,-1-5-2 16,-7-4-1-16,-5-2 1 0,-4 2-2 16,-6-1 27-1,-2 4 4-15,-2 5-9 0,1 7 2 16,2 14-35-16,2 7-9 15,3 13-2-15,2 11-3 16,6 14 5 0,-2 7 20-16,-9 6 19 15,-5-4 10-15,-11-8 18 16,-9-6-10-16,-9-13 5 16,-7-13 0-16,-11-22-5 15,-2-8-4-15,10-24-20 16,5-9-17-16,16-10-63 0,7-8-56 15,14-7-264-15</inkml:trace>
  <inkml:trace contextRef="#ctx0" brushRef="#br0" timeOffset="850189.3113">2555 15550 1073 0,'2'1'410'0,"5"0"-300"16,12 3-37-1,23-1-48-15,10-3 0 0,35 2-8 16,2-2-4-1,-11-2 4-15,-1 2-12 16,-34-3-57-16,-13-3-39 0,-14-2-42 16,-15-6 10-16,-8-3 58 15,-8-2 37-15,-3 2 70 16,2 4 16 0,8 4 38-16,1 6 3 0,4 7-40 15,7 4-10-15,2 12-26 16,6 4 0-16,0 8 17 15,-8-5-2-15,0 4-6 16,-8-10 0-16,4-2-9 0</inkml:trace>
  <inkml:trace contextRef="#ctx0" brushRef="#br0" timeOffset="850619.5442">3355 16041 715 0,'6'0'336'16,"10"1"-98"0,9 4-88-16,23 3-44 0,5 0-14 15,9-3-40-15,6-2-8 16,-7-3-108 0,-4-3-198-16</inkml:trace>
  <inkml:trace contextRef="#ctx0" brushRef="#br0" timeOffset="850802.8098">3389 16145 546 0,'0'-1'319'16,"9"3"0"-16,14 0-113 15,16 1-67-15,10 0-12 0,13-1-45 16,5 1-24-16,1 0-25 15,-1 5-67-15</inkml:trace>
  <inkml:trace contextRef="#ctx0" brushRef="#br0" timeOffset="851320.844">4295 15961 1038 0,'-21'-3'425'0,"-22"8"-278"16,-3 5-51-16,7 12-71 15,2 4-22-15,9 10-19 16,8 3-4-16,12 5 7 16,10 8 3-16,10-9 18 0,11-3 18 15,18-11 33-15,11-12 16 16,25-19 11 0,-1-12-5-16,-3-18 2 0,-12-7-5 15,-23-5 4-15,-13-1 10 16,-26-2-20-1,-17 2-11-15,-25 4-38 16,-10 7-25-16,-14 14-86 0,7 12-66 16</inkml:trace>
  <inkml:trace contextRef="#ctx0" brushRef="#br0" timeOffset="851890.0893">4080 15685 948 0,'10'2'389'0,"14"0"-229"15,12 2-49-15,25-2-38 16,11 0-17-16,9-2-28 16,0 0-4-16,-11-1 0 0,-17-3-16 15,-16 0-47-15,-13-4-35 16,-19-2-39-16,-5-1 12 15,-13-7 46-15,-3 0 33 16,-1 1 68-16,3 1 37 16,7 10 23-16,7 6 2 15,8 7-31-15,1 12-20 16,-1 6 18-16,-9 7 13 0,-9 5 5 16,-9-1-9-1,-8-2-46-15,5-7-9 0</inkml:trace>
  <inkml:trace contextRef="#ctx0" brushRef="#br0" timeOffset="855131.6648">5201 16040 943 0,'0'-2'419'0,"0"-2"-202"16,22 4-112-16,14 5-25 15,28 3-39-15,11-1-13 16,18-3-17-16,3 0-2 16,-1-4-50-16,-4 2-110 15</inkml:trace>
  <inkml:trace contextRef="#ctx0" brushRef="#br0" timeOffset="855341.7836">5347 16116 878 0,'0'1'343'0,"12"3"-220"0,11 5-44 15,12-6-29-15,13 5-8 16,16-2-26 0,5-6-5-16,14 1-8 15,-3 0-79-15</inkml:trace>
  <inkml:trace contextRef="#ctx0" brushRef="#br0" timeOffset="855532.3613">5814 16029 811 0,'6'-3'338'0,"10"2"-164"0,8 5-83 16,7 10-29-16,-1 1-2 16,-5 6-23-16,-7 0-11 0,-10-3-2 15,-3 3-18 1,-12 0-118-16,-10-5-121 15</inkml:trace>
  <inkml:trace contextRef="#ctx0" brushRef="#br0" timeOffset="855788.2617">5353 15990 870 0,'-17'3'383'0,"-21"10"-177"0,3 6-45 16,11 5-59-16,10 4-23 16,21 2-46-1,11 2-6-15,23-2-8 0,7-2-1 16,4-11-39-16,-1-6-48 15</inkml:trace>
  <inkml:trace contextRef="#ctx0" brushRef="#br0" timeOffset="856314.4366">6449 15857 684 0,'7'4'323'0,"0"0"-105"16,28 1-90-16,10 1-2 0,25-6-30 15,15-1-27-15,0-5-36 16,-6 4-4-1,-19 2-11-15,-16 1-27 0,-21 3-77 16,-11 0-63-16</inkml:trace>
  <inkml:trace contextRef="#ctx0" brushRef="#br0" timeOffset="856475.3225">6718 15876 654 0,'-6'5'322'0,"-4"9"-105"16,1 11-45-16,3 14-57 15,4 8-28-15,1 11-38 16,1-1-14-16,3-1-15 16,2-2-2-16,4-5 4 15,0-4-20-15,-1-13-231 0</inkml:trace>
  <inkml:trace contextRef="#ctx0" brushRef="#br0" timeOffset="856842.3452">6867 16343 786 0,'13'-5'339'15,"3"-1"-133"-15,11 3-156 16,7 3-3-16,-7 3-15 16,0 0-12-16,-16 5-12 15,-4 6 1-15,-16 2 1 16,-7-1 1-16,-1-5-6 0,2-3-11 16,10-6-19-1,5-1-4-15,15 0-3 0,5 0 10 16,7 5 29-1,7 3 13-15,-7 13 24 16,-3 0 10-16,-23 7 31 0,-11 7 3 16,-24-10-9-16,-11 3-2 15,0-12-63-15,3-15-74 16</inkml:trace>
  <inkml:trace contextRef="#ctx0" brushRef="#br0" timeOffset="857448.917">6490 15620 749 0,'0'0'352'0,"-2"0"-161"0,7 6-60 15,21 2-49-15,8-1-18 16,31 1 1-16,12 2-7 0,10-2-20 15,-4 2-10 1,-12-5-6-16,-11-2-17 16,-20-4-61-16,-6-3-44 15,-24-3-86-15,-10-5-10 16,-9-5 55-16,-6-1 42 0,0 1 111 16,3 5 53-16,5 5 55 15,4 4-1-15,6 4-29 16,4 4-21-16,7 8-31 15,1 4 9-15,-8 1 2 16,-5 4-5-16,-7 2-12 16,-5 1-1-16</inkml:trace>
  <inkml:trace contextRef="#ctx0" brushRef="#br0" timeOffset="857871.9465">7604 15950 841 0,'1'2'366'0,"2"7"-147"0,2 16-108 16,3 14-49-16,-1 2 4 16,1 10-16-16,-1-1-10 15,-3-4-8-15,0 0-4 16,-3-12-12-16,1-5-41 0,-4-17-254 16</inkml:trace>
  <inkml:trace contextRef="#ctx0" brushRef="#br0" timeOffset="858046.6484">7439 16142 934 0,'4'0'414'0,"5"-1"-155"0,24 4-135 16,11-2-9-16,22 0-18 15,11 2-31-15,1 0-37 16,-2 1 23-16,-7 1-40 15</inkml:trace>
  <inkml:trace contextRef="#ctx0" brushRef="#br0" timeOffset="858429.364">8238 15883 1175 0,'-8'9'429'16,"-6"22"-341"-16,1 16-43 0,7 17-17 15,7 9-9-15,10 1-11 16,-4-4 0-16,2-9 2 15,-2-10-40-15,-1-17-218 16</inkml:trace>
  <inkml:trace contextRef="#ctx0" brushRef="#br0" timeOffset="858603.0327">8098 15928 857 0,'15'-3'358'16,"14"-5"-173"-16,22 4-131 0,10 4-8 16,9 2-14-16,2 2-12 15,-2-3-12 1,-4 0-82-16</inkml:trace>
  <inkml:trace contextRef="#ctx0" brushRef="#br0" timeOffset="858815.6429">8170 16155 920 0,'8'2'405'0,"8"3"-211"0,15-1-80 16,12-3-8-16,14 4-54 15,2-5-22-15,4 5-50 16,-4-5-110-16</inkml:trace>
  <inkml:trace contextRef="#ctx0" brushRef="#br0" timeOffset="859347.1665">8671 16408 641 0,'0'-10'275'0,"-5"-8"-143"0,-4 0-23 15,-10 0-29-15,-6 7-16 32,-1 7-30-32,-3 5-14 0,6 13-21 0,5 1-6 15,7 5-8-15,8-2 3 16,10-3 6-1,6 0 4-15,11-8 8 0,0-1 4 0,3-5 2 16,-1-4 2-16,-7-4 0 16,-1 0-4-1,-4 6 2-15,-4 1 3 0,0 16 17 16,2 2 3-16,-4 14 6 31,3 5 1-31,-4 4-15 0,-4-1 7 0,-9-3 13 16,-11 1 5-1,-16-10 17-15,-4-3-1 0,-9-16-13 16,1-9-5-16,6-14-33 31,6-9-32-31,8-12-80 16,6-9-74-16</inkml:trace>
  <inkml:trace contextRef="#ctx0" brushRef="#br0" timeOffset="859979.2912">8230 15723 588 0,'2'-1'291'0,"6"0"-94"15,13 2-75-15,6 2-4 0,23 3-15 16,3 1-10-16,14-1-30 16,2-4-13-16,-7-2-20 15,-4-4-30-15,-17-1-69 16,-8 0-45-16,-15-3-58 16,-8-1 20-16,-10-2 64 15,-2 1 41-15,-2 1 98 16,1 3 26-16,3 5 7 15,4 1 10-15,-4 0-27 16,0 0-10-16,8 21 11 16,30 32 0-16,-38-28-9 15,-1 0-7-15,-11-4-9 16,3-2-1-16,-5-10-94 0</inkml:trace>
  <inkml:trace contextRef="#ctx0" brushRef="#br0" timeOffset="860388.5074">9094 16152 1098 0,'4'0'432'15,"6"-1"-261"-15,20 3-120 16,11 5-21-16,17 7-6 0,3-4-4 16,4 3 11-1,-3-4-53-15,-9-9-282 0</inkml:trace>
  <inkml:trace contextRef="#ctx0" brushRef="#br0" timeOffset="860581.5117">9126 16268 588 0,'-2'2'288'0,"2"2"-65"16,9 2-44-16,22-1-33 0,10 0-18 15,14 0-56-15,5-5-21 16,8 0-29-16,0 0-77 16</inkml:trace>
  <inkml:trace contextRef="#ctx0" brushRef="#br0" timeOffset="860936.5766">10043 16081 780 0,'-20'-2'362'0,"-20"-6"-144"15,-1 6-78-15,-2 3-68 16,8 2-26-16,8 12-37 15,4 3-12-15,8 10-15 0,3 9-3 16,12 7 5-16,5 8 9 16,15 2 22-16,7-7 15 15,16-9 24-15,11-13 6 16,14-23 0-16,3-8 0 16,-4-25-11-16,-15-8 20 15,-24-11 38-15,-13 0 5 0,-28 0-3 16,-11 5-30-1,-21 12-64-15,-9 7-17 16,-4 21-95-16,4-1-60 0</inkml:trace>
  <inkml:trace contextRef="#ctx0" brushRef="#br0" timeOffset="861429.9465">9805 15789 777 0,'2'0'366'0,"1"0"-113"16,5 3-107-16,18 2-46 15,10 0-5-15,26 0-20 16,7 1-17 0,4-3-25-16,-9 1-4 15,-18-4-4-15,-9-3 4 16,-21-4-38-16,-2-2-15 0,-14 0-18 15,-14-3-8-15,-4 1 33 16,-8-1 10-16,0 1 7 16,5 3 0-16,9 3 5 15,7 4 0-15,12 6 10 0,8 3 7 16,9 9-2 0,0 4 3-16,-7 5 5 0,-4 2 9 15,-11-2 16-15,-2-2 5 16,-3-7-6-16,-1-6-7 15,-5-8-85-15,-2-1-96 16</inkml:trace>
  <inkml:trace contextRef="#ctx0" brushRef="#br0" timeOffset="868646.2118">10817 16193 662 0,'-5'0'326'0,"4"0"-134"16,1 0-38-16,0 0-47 0,29 0-21 0,59 4-9 31,-10-1-12-31,9-1-30 0,2 5-10 16,-14-1 12-16,-10-1-47 15,-17-2-126 1,-10-4-125-16</inkml:trace>
  <inkml:trace contextRef="#ctx0" brushRef="#br0" timeOffset="868901.4187">10910 16260 652 0,'-6'1'315'0,"0"3"-118"16,6 0-71-16,17 6-48 15,9-2-17-15,24 0-16 16,12-3-4-16,13 0-20 16,1-2-4-16,-3-1-2 15,-10-2-16-15,-13-4-152 16,-9 0-143-16</inkml:trace>
  <inkml:trace contextRef="#ctx0" brushRef="#br0" timeOffset="869114.6856">11279 16141 519 0,'9'0'274'0,"3"-5"-76"0,12 6-76 16,7 6-9-16,5 4-14 15,3 5-11-15,-8 3-9 16,-7 3-5-16,-17-3 7 16,-10 2 5-16,-20-3 7 15,-9 2-2 1,-9-4-40-16,1-2-33 0,2-5-501 16</inkml:trace>
  <inkml:trace contextRef="#ctx0" brushRef="#br0" timeOffset="869537.9266">11855 15874 1011 0,'4'-2'385'0,"15"2"-260"15,9 0-52-15,25 1-32 16,19 6 5-16,5-2-18 16,0 1-7-16,-16-4-3 15,-12 1 7 1,-18-3-81-16,-6 1-56 0,-15-1-187 15</inkml:trace>
  <inkml:trace contextRef="#ctx0" brushRef="#br0" timeOffset="869721.454">12148 15891 390 0,'-3'7'270'16,"-9"2"-20"-16,12 12-62 0,4 7-27 15,1 13-31 1,2 4 1-16,0 7-25 0,-3 3-12 15,-7 0-39-15,1 2-21 16,-4-7-17-16,-1-6-3 16,7-11 4-1,1-8-9-15,1-13-138 0,1-5-163 16</inkml:trace>
  <inkml:trace contextRef="#ctx0" brushRef="#br0" timeOffset="870087.9056">12256 16330 814 0,'4'-3'421'0,"-2"-4"-101"16,5 4-161-16,15-1-95 15,5 4-21-15,14 1-18 16,4 0-7-16,-7 4-6 16,-9 0-3-16,-18 2-3 15,-5 2 1-15,-12 1 2 16,-4 1 1-16,2-1-2 16,0-2-7-16,10 1-4 15,7 0-3-15,8 3 1 16,2 2 3-16,-3 2-1 0,-4 0 1 15,-16 5 4 1,-12 2 9-16,-22-5 19 16,-8-2 7-16,-5-6 7 15,4-9-6-15,18-5-34 0,10 0-48 16</inkml:trace>
  <inkml:trace contextRef="#ctx0" brushRef="#br0" timeOffset="870644.558">12730 16230 683 0,'0'0'319'16,"1"-1"-129"-16,13 2-37 15,20 1-59-15,8 1-5 0,23 2-24 16,1 0-17-16,1 1-20 16,-12 0-8-16,-18-3-2 15,-13-3 2-15,-17 0 11 16,-5-2 4-16,-4-1 4 16,2 2-5-16,-1 0-18 0,0 0-18 15,-1 0-119-15</inkml:trace>
  <inkml:trace contextRef="#ctx0" brushRef="#br0" timeOffset="871087.8503">13421 15867 943 0,'1'-9'406'0,"1"-7"-218"16,1 7-74-16,0 22-76 15,3 19-19-15,0 23-21 16,1 7 18-16,-2 13 4 15,-1-4-3-15,-2 0-4 16,-1 0 0-16,0-13 5 16,1-11 23-16,-2-20-98 0,1-10-65 15</inkml:trace>
  <inkml:trace contextRef="#ctx0" brushRef="#br0" timeOffset="871244.9881">13400 15930 699 0,'6'-3'329'0,"12"-6"-80"0,11 5-89 0,13 0-48 15,11 2-18-15,-3 0-54 16,3 2-19-16,-2 4-46 16,-6-1-108-16</inkml:trace>
  <inkml:trace contextRef="#ctx0" brushRef="#br0" timeOffset="871446.5363">13479 16115 879 0,'0'6'387'0,"-2"-3"-141"16,20 7-141-16,9-5-16 15,21 2-11-15,9 3-19 16,1-3-12-16,3 0-79 0</inkml:trace>
  <inkml:trace contextRef="#ctx0" brushRef="#br0" timeOffset="871945.4587">13843 16408 602 0,'3'-4'321'0,"5"1"-71"0,-1-5-73 16,2-3-71-16,-3-1-29 16,-1-8-23-16,-2 2-5 15,-7-2-2 1,-8 3-3-16,-6 7-23 0,-3 6-15 16,-3 7-21-16,3 6-7 15,7 11 1-15,0 2 2 16,16 5 9-16,4 0 4 15,6-6 3 1,5-1 0-16,1-9 2 16,-3-4 0-16,0-4 2 0,1 2-1 0,-3 1 12 15,-1 6 11-15,-4 10 24 16,-2 5 9 0,-7 1-1-1,-4 2-4-15,-10 0-4 0,-4-3 3 0,-7 0 8 16,-2-5 3-1,2-9-4-15,1-9-3 0,4-11-10 0,4-11-25 16,7-11-89-16,9-6-75 16</inkml:trace>
  <inkml:trace contextRef="#ctx0" brushRef="#br0" timeOffset="872366.4688">14220 16185 991 0,'2'0'374'16,"18"1"-259"-16,5 0-23 16,19-1-11-16,12 6-14 0,5-4-36 15,-1 4-10-15,-15-3-21 16,-3 0-39-16,-19 0-149 16,-5-1-150-16</inkml:trace>
  <inkml:trace contextRef="#ctx0" brushRef="#br0" timeOffset="872567.1096">14301 16255 547 0,'-5'3'310'0,"-3"4"-29"0,4 1-83 15,16-1-39-15,8 3-17 16,19 3-37-16,9-1-20 15,12 1-43-15,-1-1-12 16,-1-9-192-16</inkml:trace>
  <inkml:trace contextRef="#ctx0" brushRef="#br0" timeOffset="873061.1071">15127 16087 786 0,'-8'-7'390'16,"-14"-10"-109"-16,-1 8-90 15,-8 3-91-15,-5 5-30 0,-2 11-58 16,2 6-18-16,8 15-14 15,7 5-1-15,16 16-1 16,13 3 4-16,20 5 8 16,11 0 5-16,15-11 17 15,-2-10 10-15,5-26 14 16,-1-12 7 0,-8-27 35-16,-1-11 18 15,-16-14 47-15,-13-6 9 0,-25-1-33 16,-16 2-21-16,-17 5-69 15,-8 5-23-15,-1 20-108 16,5 9-151-16</inkml:trace>
  <inkml:trace contextRef="#ctx0" brushRef="#br0" timeOffset="875149.219">15948 16162 647 0,'5'0'285'0,"13"4"-85"0,12 0-77 15,18 5-33-15,10-3-4 16,19 0-49-16,7 0-17 16,6-2-1-16,-5 2 15 15,-23 0-89-15,-13-2-57 16,-22-2-272-16</inkml:trace>
  <inkml:trace contextRef="#ctx0" brushRef="#br0" timeOffset="875418.322">16100 16288 603 0,'-10'0'345'0,"-4"1"-25"16,6 0-159-16,6 1-31 15,14 1-44-15,16 1-34 16,27 1-31-16,14-1-2 16,21 5-11-16,0-3-1 15,-17 3 5-15,-7-3-50 16,-31-1-136-1,-9-4-157-15</inkml:trace>
  <inkml:trace contextRef="#ctx0" brushRef="#br0" timeOffset="875623.0665">16521 16157 637 0,'9'3'272'0,"20"8"-141"16,0 1-6-16,-4 6-17 16,3 5-10-16,-14 2-29 15,-5-5-16-15,-14 1-17 16,-7 0-15-16,-13-5-150 16,-8 0-227-16</inkml:trace>
  <inkml:trace contextRef="#ctx0" brushRef="#br0" timeOffset="875815.8535">16034 16193 676 0,'-16'9'325'15,"-13"4"-116"-15,3 10-68 0,4 4-13 16,13 4-31-16,8 6-22 15,23 1-28-15,8-4-12 0,16-3-14 16,8-7 13 0</inkml:trace>
  <inkml:trace contextRef="#ctx0" brushRef="#br0" timeOffset="876251.0096">17229 16039 918 0,'0'0'354'0,"7"0"-237"0,7 0-21 16,20 1-21-16,12 0 0 16,20 2-22-16,7 1-14 15,-1 1-16-15,0 0-6 16,-13-1-24-16,-8-2-40 16,-14 4-112-16,-10-5-136 15</inkml:trace>
  <inkml:trace contextRef="#ctx0" brushRef="#br0" timeOffset="876445.1954">17512 16070 531 0,'-1'7'265'0,"-2"7"-74"16,3 7-17-16,6 11-45 15,2 6-9-15,0 15-26 16,-6 4-11-16,-2 7-19 15,-1-4-17-15,-4-15-22 0,10-5-5 16,-5-20-2-16,1-5-26 16,1-13-246-16</inkml:trace>
  <inkml:trace contextRef="#ctx0" brushRef="#br0" timeOffset="876874.198">17594 16457 940 0,'3'-2'390'0,"0"-4"-238"15,5 0-40-15,15 8-46 16,0-1-22-16,12 7-24 16,5 4-5-16,-3 3-6 15,-2 3-2-15,-13-1-3 0,-10-2-1 16,-14-2 8-16,-10-4 2 16,-10-1 8-16,-1-3 1 15,4 1-9-15,5-3-8 16,13-2-10-16,5 0-2 15,16-3-3-15,3 6 3 0,6 0 3 16,-4 4-1-16,-6 3 20 16,-9 1 14-16,-15 5 34 15,-11-4 9-15,-14 3-8 16,-3-7-5-16,0-5-56 16,7-4-75-16</inkml:trace>
  <inkml:trace contextRef="#ctx0" brushRef="#br0" timeOffset="877241.287">18175 16237 685 0,'0'0'340'15,"3"0"-56"-15,7 0-108 16,19 1-65-16,8-1-16 16,18 0-60-1,8 0-16-15,-3 1-9 16,-7 2 3-16,-18 0-84 0,-7 4-84 16</inkml:trace>
  <inkml:trace contextRef="#ctx0" brushRef="#br0" timeOffset="877422.1217">18244 16315 779 0,'-1'5'372'16,"1"4"-119"-16,12 2-129 16,14 1-15-16,20 1-41 15,10 0-27-15,6-1-24 16,-5-2 4-16,-3-7-174 15</inkml:trace>
  <inkml:trace contextRef="#ctx0" brushRef="#br0" timeOffset="877903.0561">19032 16014 892 0,'1'0'334'15,"-2"4"-254"-15,1 9 7 0,4 12-6 16,-2 6 3-16,-2 21 9 16,0 4-6-1,0 15-6-15,1 3-9 16,5-5-23-16,-4-6-11 0,-3-26-15 16,0-12 0-16,-4-19 19 0,-2-10 2 15,2-11 1-15,1-11-3 16,-3-16-22-16,2-10-4 15,0-15-7 1,1-3-2-16,4 0-4 0,5 7-4 16,3 12-7-1,1 10-3-15,9 15-9 16,3 6 1-16,8 7 1 16,4 3 1-16,11 4 6 15,6 5 3-15,10 6-51 16,0 1-55-16,-6 2-183 0</inkml:trace>
  <inkml:trace contextRef="#ctx0" brushRef="#br0" timeOffset="878156.6131">19073 16223 691 0,'-5'1'348'0,"-1"2"-58"15,6-2-104-15,0-1-47 16,18 3-13-16,62 11-45 16,-26-7-33-16,7 1-26 15,-1-1-5-15,-6 2-113 16,-6-2-389-16</inkml:trace>
  <inkml:trace contextRef="#ctx0" brushRef="#br0" timeOffset="878845.2396">19508 16585 348 0,'5'-1'273'16,"-1"-1"27"-16,5 1-114 15,1-2-35-15,-6-7-53 0,3-1-5 16,-8-10-3-16,-1 0 2 15,-7-1-12 1,-10-1-21-16,1 8-29 16,-5 6-14-16,-4 9-17 0,3 8-7 15,1 6-9-15,6 4-4 16,11 0 0 0,6 2 1-16,7-4 9 0,4-3 6 15,9 0 6-15,2-7-2 0,3-3-21 16,-3-3-4-16,-2-7 0 31,-2 0 6-31,-3-1 19 0,-2 2 2 0,-3 5-2 16,-4 1 3-16,-4 5 18 15,0 5 6 1,-4 7 12-16,0 3-1 0,-2 10-10 16,-4-1 0-16,-9 2 16 15,-1 1 13-15,-10-1 13 16,-2-2-4-16,5-7-8 15,-2-8-8 1,1-14 1-16,6-11 1 0,7-13-12 0,3-2-10 16,12-3-22-16,3 1-7 15,1 4-73 1,2 4-44-16</inkml:trace>
  <inkml:trace contextRef="#ctx0" brushRef="#br0" timeOffset="882102.5684">19946 16209 778 0,'0'-2'341'15,"6"-1"-175"-15,5-1-23 16,14 3-51-16,12 0-22 16,14-2-31-16,7 3-19 15,8 2-22-15,-7 0-49 16,-11 3-189-16</inkml:trace>
  <inkml:trace contextRef="#ctx0" brushRef="#br0" timeOffset="882287.8511">19992 16292 587 0,'-2'0'288'0,"2"0"-85"16,2 0-24-16,-2 0-17 16,24 0-27-16,58 3-48 15,-13-2-33-15,11-1-26 0,-4-1-76 16</inkml:trace>
  <inkml:trace contextRef="#ctx0" brushRef="#br0" timeOffset="882733.963">20664 16307 379 0,'6'-4'183'15,"7"-6"-37"-15,3-3-73 16,1-6 26-16,2-6 50 16,-7-4 19-16,-7-6 20 15,-3 1-3-15,-4 2-36 16,-1 6-19-16,0 17-35 0,0 2-35 15,-1 13-41-15,0 4-17 16,3 10-21-16,1 11 7 16,6 14 9-16,5 3 2 15,-3 1 1-15,-2 0 0 16,-5-6 3-16,-1-4-1 16,-8-9 5-1,-6-6 4-15,-8-9 5 16,-3-9 3-16,-2-6 2 15,5-3-3-15,8-2-9 0,5 3-9 16,10 2-13 0,11-1 0-16,16-4 1 0,11 2 5 15,16-2 5 1,0-3 0-16,-2 4-94 0,-6 0-142 16</inkml:trace>
  <inkml:trace contextRef="#ctx0" brushRef="#br0" timeOffset="883316.5558">21258 16254 393 0,'-20'-4'269'0,"-14"-1"-23"15,-3-8-32-15,4-2-24 16,12-5-68-16,10-3-36 16,18 0-68-16,9-2-15 15,17 8 8-15,4 1 11 16,8 10 13-16,5 10-2 15,-6 13-17-15,-3 11-8 0,-20 10 1 16,-18 3 6 0,-30 3 7-16,-19 3 0 0,-17 3-5 15,0-3-4-15,13-9-4 16,11-10 2-16,22-17-14 16,12-6-4-16,16-5-3 15,10 0 10-15,13-1 28 16,6 1 9-16,7 0 11 15,3 2-9-15,-4 7-16 16,-7-3-7-16,-13 4-56 16,-1-3-100-16</inkml:trace>
  <inkml:trace contextRef="#ctx0" brushRef="#br0" timeOffset="883801.5809">21620 16336 581 0,'-16'-4'329'0,"-19"-11"-34"16,4-4-60-16,12-10-74 15,7 0-38-15,14 2-78 0,12 0-23 16,13 11-18-16,6 2-1 16,11 13 8-16,-3 7 2 15,-1 11-9-15,-6 9-2 16,-16 5 2-16,-15 3 5 15,-26 10 8-15,-15 1 0 16,-19 6-2-16,-1-3-4 16,9-11-5-1,8-12 1-15,19-14 2 16,8-11-2-16,14-11-10 16,9 2 5-16,17-5 21 15,10 1 13-15,13 2 34 16,0 7-6-16,2 6-18 15,-7 7-13-15,-9 5-58 0,-5 0-84 16</inkml:trace>
  <inkml:trace contextRef="#ctx0" brushRef="#br0" timeOffset="884447.8964">22245 16123 809 0,'0'-5'376'0,"0"-1"-174"0,-1 9-108 0,0-3-59 16,1 22-25-1,1 53 3 1,0-22-3-16,-1 4-3 0,1 0 1 15,1-10 2-15,2-10 2 16,-2-17 14-16,-2-11 16 16,1-16 11-16,-1-12 1 0,-2-15-8 15,-1-8-12 1,-6-8 14-16,3-1 0 16,1 2-3-16,0 6-6 15,8 14-22-15,0 8-9 0,5 18-6 16,4 3-2-16,4 11-9 15,6 9 2-15,7 9 2 16,3 7 2-16,8 9 1 16,-1-1 2-16,3-2 0 15,-3-5 1-15,-10-15 2 16,-4-7 4-16,-9-15 10 16,-2-10 5-16,-2-17 25 15,-5-8 21-15,-6-10 24 16,-3-4 6-16,-8 0-17 15,-1 1-23-15,-4 8-37 16,1 9-13-16,7 11-43 0,5 8-62 16,8 13-182-16</inkml:trace>
  <inkml:trace contextRef="#ctx0" brushRef="#br0" timeOffset="885363.8557">23415 16157 511 0,'-7'-3'322'16,"-3"-4"-35"-16,7 4-90 0,2-2-45 0,11-2-70 16,7-2-24-1,8 1-8 1,11 0 3-16,2 7 0 15,-1 1-7-15,0 8-29 16,-7 5-10-16,-11 5-7 16,-8 5 1-16,-23-1 3 15,-9 1 2-15,-9-1 5 16,1-6 1-16,11-6 0 0,7-5-6 16,16-4-6-16,12-1 0 15,10 5-5-15,10 0 2 16,0 6 2-16,2 5-2 15,-12 2 1-15,-12 4 1 16,-20 4 2-16,-16-2 3 16,-25 1 7-16,-10-4 0 0,-8-12 5 15,6-5-1-15,11-15-22 16,15-6-39-16,16-10-157 16,5-4-157-16</inkml:trace>
  <inkml:trace contextRef="#ctx0" brushRef="#br0" timeOffset="885781.0467">23760 15933 875 0,'-27'-21'424'0,"-18"-14"-159"16,-12 11-129-16,-14 9-25 15,1 20-59-15,3 11-20 16,1 23-25-16,7 11-7 0,3 14-7 16,5 10-1-1,18 11 5-15,15 12 1 16,24 8 1-16,19-1-1 15,32-21-3-15,17-20-3 16,29-33 1-16,14-21 4 16,4-33 25-16,-2-15 29 0,-26-36 71 15,-21-9 41-15,-41-21 39 16,-29 0-9-16,-37 12-47 16,-18 5-37-16,-14 26-61 15,0 9-19-15,7 19-29 16,2 15-51-16,12 20-31 15</inkml:trace>
  <inkml:trace contextRef="#ctx0" brushRef="#br0" timeOffset="902727.7376">2020 17603 257 0,'0'-3'196'0,"11"-1"41"15,-5-7-51-15,9-8-57 16,5-5-11-16,-3-16 2 0,6 4 12 16,-16-2 23-16,0 7 4 15,-2 17-24 1,-11 2-27-16,3 20-48 0,-3 5-24 0,-9 17-33 15,16 10-3 1,2 10-1-16,0 5 1 16,8-5 2-1,-4-5 5-15,0-14-44 16,7-7-68-16</inkml:trace>
  <inkml:trace contextRef="#ctx0" brushRef="#br0" timeOffset="903212.8253">2155 17109 662 0,'-22'-9'354'0,"-25"-2"-59"16,-10 11-89-16,-14 15-79 15,-4 14-32-15,-2 23-68 16,8 15-21-16,20 31-21 15,19 8-6-15,20 9 7 16,10-7 3-16,30-9 5 16,11-6 2-16,38-18 7 15,13-19 6-15,20-34 8 16,4-20 3-16,-1-39 9 16,0-17 6-16,-21-30 43 15,-19-9 38-15,-36-8 52 16,-27 1 9-16,-45 2-25 0,-24 4-35 15,-41 19-69 1,-11 13-20-16,8 30-29 16,16 13-10-16,35 11-36 0,16 8-71 15,20 9-251-15</inkml:trace>
  <inkml:trace contextRef="#ctx0" brushRef="#br0" timeOffset="903746.5616">2995 17585 961 0,'-6'-3'378'31,"3"2"-237"-31,14 1-71 0,41 0-34 15,22-2-6-15,48-4 2 0,7-5 10 16,16 6 14-16,4 5-2 16,-25 3-15-1,-7 3-15-15,-37 1-23 0,-17 6-29 0,-32 1-144 16,-14 3-165 0</inkml:trace>
  <inkml:trace contextRef="#ctx0" brushRef="#br0" timeOffset="903989.5634">3182 17676 944 0,'-2'-1'360'0,"3"-2"-260"0,12 6-80 16,21 4-27-16,15 3 7 16,26 4 22-16,7 0 3 15,18-2 1-15,4-3 0 16,5-9-2-16,2-4-15 16,-13-8-201-16</inkml:trace>
  <inkml:trace contextRef="#ctx0" brushRef="#br0" timeOffset="904208.2664">3802 17446 884 0,'15'-1'336'0,"20"1"-219"15,5 7-35-15,10 15-6 16,-3 5 8-16,1 9-2 15,-7 0-8-15,-18 1-11 16,-13 3-11-16,-22 1-19 16,-7 1-2-16,-8-1-4 15,-1-4-22-15,-10-10-182 16</inkml:trace>
  <inkml:trace contextRef="#ctx0" brushRef="#br0" timeOffset="909025.5042">3440 16931 595 0,'-1'-2'304'0,"1"1"-59"16,0-1-78-16,0 1-46 16,11-5-16-16,44-15-30 0,-28 15-19 15,3 7-23-15,-2 6-3 16,-5 12-2-16,-6 5 4 16,-24 3 9-16,-7 4 2 15,-12-5-3-15,-5-1-4 16,11-8-3-16,1-4-5 0,5-13-16 15,14-1-11-15,8 0-15 16,7-3-6-16,12 8 2 16,4 4 5-16,1 3 5 15,-5 2 5-15,-13 9 10 16,-13-1 9-16,-19 5 6 16,-8 1 2-16,-13-9 4 15,1-3-24-15,4-15-106 16,8-3-96-16</inkml:trace>
  <inkml:trace contextRef="#ctx0" brushRef="#br0" timeOffset="909375.9536">3580 16803 493 0,'-10'-13'335'0,"-15"-13"-31"15,-8 11-84-15,-3 2-40 16,-17 12-76-16,-6 8-26 16,-4 16-36-16,-2 8-22 0,12 21-14 31,7 5-5-31,23 11-5 0,11 3 0 0,15-2 3 16,14 2 2-1,20-6 16-15,15-28 3 16,-27-18 3-16,2-1 3 15,101 30-4-15,6-20 4 0,4-38 12 16,-60-36 6-16,-15-21 16 16,-15-11 6-16,-34-6 44 15,-18-3 11 1,-37-4-8-16,-13 9-13 16,-12 13-60-16,-1 13-26 15,15 31-57-15,10 13-67 0</inkml:trace>
  <inkml:trace contextRef="#ctx0" brushRef="#br0" timeOffset="910796.0128">4683 17182 658 0,'1'-2'330'15,"17"-4"-63"1,13 1-84-16,33-1-72 0,16 3 0 0,18 3-44 16,1 0-17-1,-9 4-17-15,-8-2-8 16,-20 1-15-1,-12-3-23-15,-23-4-127 16,-10-2-139-16</inkml:trace>
  <inkml:trace contextRef="#ctx0" brushRef="#br0" timeOffset="910997.0383">5060 17201 341 0,'-2'8'223'0,"-3"14"20"15,-3 1-5-15,11 14-46 16,-3 9-13-16,4 10-49 16,2 7-24-16,-6-2-41 15,0-8-20-15,0-11-23 0,2-7-1 16,5-14-56-16,-1-3-106 16</inkml:trace>
  <inkml:trace contextRef="#ctx0" brushRef="#br0" timeOffset="911325.8703">5162 17912 751 0,'5'2'326'16,"8"-5"-179"-16,3-3-6 16,4-11-41-16,1-7-25 15,3-6-29-15,-1-1-9 16,-2 1-11-16,-3 2 8 16,-6 10 32-16,-5 4 8 0,-2 14-9 15,-5 7 0-15,0 12-27 16,1 4-8-16,3 14 11 15,4 3-11 1,1 1-11-16,6-3-3 0,-6-10-8 16,-2-12-78-16</inkml:trace>
  <inkml:trace contextRef="#ctx0" brushRef="#br0" timeOffset="911849.2516">5912 17509 541 0,'-19'-2'325'16,"-15"0"-24"-16,2 6-163 0,3 1-40 15,13 9-59 1,8 0-24-16,21 2-15 0,8 5 2 16,19 0 13-1,-2 2 13-15,-7 4 32 0,-5 0 7 16,-14 2 33-16,-13 3 2 15,-12-7-12-15,-12 3-2 16,-16-12-29-16,4-8-9 16,-1-11-84-16,8-8-77 15,19-1-213 1,7-1-217-16</inkml:trace>
  <inkml:trace contextRef="#ctx0" brushRef="#br0" timeOffset="912020.2687">6077 17618 824 0,'2'0'391'16,"3"1"-150"-16,-2 10-58 15,0 4-77-15,-3 8-20 0,2 9-39 16,0-1-15-16,3 6-19 16,-3 0-10-16,-1-7-179 0,-1-4-275 15</inkml:trace>
  <inkml:trace contextRef="#ctx0" brushRef="#br0" timeOffset="912144.5444">6068 17444 770 0,'0'-5'370'0,"-2"-5"-141"31,2 7-139-31,2 3-75 16,4 2-110-16</inkml:trace>
  <inkml:trace contextRef="#ctx0" brushRef="#br0" timeOffset="912398.6178">6232 17581 703 0,'11'14'352'0,"11"18"-133"0,-1 3-49 16,-9 2-82-16,-3-1-29 15,-9-8-8-15,-2-2 9 16,0-14 6-16,1-6 15 15,1-13-7-15,7-9-13 0,4-12-19 16,5-3-21-16,6 0-21 16,0 7-3-16,1 7 6 15,-6 6 1-15,-4 11 14 16,0 4 7-16,-3 13 7 16,2 8 9-16,-4 5-4 15,-5 2-4-15,1-6-12 16,-3-5-9-16,1-7-340 15</inkml:trace>
  <inkml:trace contextRef="#ctx0" brushRef="#br0" timeOffset="912825.8251">6952 17163 701 0,'-17'8'318'0,"-22"17"-127"0,-6 13-74 15,2 29-37-15,7 15-17 16,20 9-32-16,14 2-6 15,24-10-5-15,5-10-6 16,11-11 2 0,1-11 1-16,-3-20-43 0,0-8-66 15</inkml:trace>
  <inkml:trace contextRef="#ctx0" brushRef="#br0" timeOffset="913173.6563">7099 17642 906 0,'-10'5'376'0,"-7"2"-200"16,3 1-54-16,5 6-33 15,9-2-20-15,14 7-30 16,5 1-3-16,13-10 6 16,0-1 1-16,4-11-4 15,-4-9 0-15,-2-8 3 16,-4-4 1-16,-4-11-2 15,-7-3-4-15,-11 1-8 16,-7-11-6-16,-21-6-6 0,-5-4-2 16,-14-1-9-1,-8 9-7-15,2 23-19 0,7 18-9 16,9 16-7-16,12 11 3 16,19 3 10-1,8-1 5-15,20-1 5 16,8-3 3-16,20 2-62 15,5-4-53-15,7 4-183 0</inkml:trace>
  <inkml:trace contextRef="#ctx0" brushRef="#br0" timeOffset="913465.8357">7361 17826 1081 0,'0'0'409'0,"4"2"-309"16,0-1-13-16,-4-2-16 0,0 0-13 15,0 0-17-15,12-6-8 16,30-42-14-16,-29 27-3 16,-1 5-20-16,-3 3 33 31,-2 7 15-31,-6 6-6 15,-5 9 24-15,2 7-37 0,0 9-17 16,3 6 5-16,3 7-7 16,-2 1-2-16,0-3-103 15,2-9-91-15</inkml:trace>
  <inkml:trace contextRef="#ctx0" brushRef="#br0" timeOffset="913693.5816">7538 17227 918 0,'11'-1'368'0,"19"2"-185"0,8 9-110 16,17 21 3-16,0 8 7 15,-1 19-3-15,-8 7-7 16,-22 2-11-16,-16 1-6 15,-21-7-20-15,-15-1-5 16,-14-9-6-16,6-7 14 16,8-22-89-16</inkml:trace>
  <inkml:trace contextRef="#ctx0" brushRef="#br0" timeOffset="914126.4509">8376 17427 1113 0,'5'2'480'15,"-3"2"-235"1,7 20-150-16,0 8-33 0,-1 12-24 16,-6 4-13-1,-1 1-5-15,-4-1-2 16,2-1-4-16,1 1-11 0,-1-14-113 16,2-12-119-1</inkml:trace>
  <inkml:trace contextRef="#ctx0" brushRef="#br0" timeOffset="914333.9224">8197 17633 916 0,'1'2'436'15,"10"0"-80"1,7 6-164-16,25-1-63 0,9-2 0 16,16 2-64-16,1-7-18 15,-1-4-12-15,0-2-64 0</inkml:trace>
  <inkml:trace contextRef="#ctx0" brushRef="#br0" timeOffset="914677.8052">8972 17241 1093 0,'16'0'427'16,"15"-1"-241"-16,29 1-127 16,16 0 9-16,7 0-10 15,1-1-19-15,-14-7-17 16,-12 1 1-16,-10-5-69 15,-10 2-60-15,-22 3-155 16,-12 4-114-16</inkml:trace>
  <inkml:trace contextRef="#ctx0" brushRef="#br0" timeOffset="914843.1552">9318 17291 503 0,'-6'25'316'15,"1"18"-44"-15,4 12-54 0,0 8-30 16,1-3-46-16,2 0-22 15,4-8-45-15,0-9-14 0,2-7-29 16,-1-10-9-16,-4-14-11 16,4-9-57-1</inkml:trace>
  <inkml:trace contextRef="#ctx0" brushRef="#br0" timeOffset="915173.4511">9493 17710 1045 0,'-3'-1'468'0,"0"-2"-222"0,4-2-109 16,-1 4-71-16,5 0-38 15,25-4-24-15,39-2 1 16,-32 12 0-16,-3 6 2 15,-19 7 4 1,-11 2 2-16,-20 5 7 0,-9-2 3 16,-13-1-1-16,-2-2-2 15,9-5-3-15,7-4-2 16,15-8-10 0,5-2-7-16,12 2-10 0,5 1-3 15,11 2 4-15,5 2 5 16,5-1 5-16,0-1 1 15,4-3-1-15,-3-2-61 16</inkml:trace>
  <inkml:trace contextRef="#ctx0" brushRef="#br0" timeOffset="915742.5801">10212 17483 830 0,'-18'-6'376'0,"-24"6"-185"15,-1 3-38-15,3 5-73 0,11 10-30 16,15 0-39 0,7-1-5-16,18 8 2 15,12-3 1-15,20 5 12 16,5 2 5-16,2-4 0 0,-11 1-1 15,-19-1 9 1,-6-4 15-16,-22-3 21 16,-10-2 5-16,-17-9-5 15,-7-3-18-15,3-7-46 16,4-3-53-16,18-1-200 16,8-1-291-16</inkml:trace>
  <inkml:trace contextRef="#ctx0" brushRef="#br0" timeOffset="915936.1828">10343 17593 768 0,'4'0'409'0,"8"-1"-106"15,-5 10-129-15,-3 4-41 16,0 10-58-16,-3 2-17 16,0 6-36-16,-1-1-5 0,-2-3-47 15,2-2-81-15</inkml:trace>
  <inkml:trace contextRef="#ctx0" brushRef="#br0" timeOffset="916284.6589">10336 17371 916 0,'0'-11'416'15,"6"-9"-159"-15,-5 13-197 16,2 6-44-16,3 10-32 15,-6 3-33-15,5 9-114 16,5 6-72-16,10 8-60 16,7 4 24-16,3 6 130 0,0-5 136 15,2-3 147 1,1-1 38-16,-6-6 60 16,-2-1-15-16,-12-8-18 0,-1-3-9 15,-6-9-24 1,-4-4 2-16,-2-9-35 0,-2-5-22 15,-1-8-46-15,7-7-36 16,7 1-36-16,8 1-7 0,3 3-8 16,2 2-5-16,1 9-2 15,0 6 1-15,-8 5 1 16,-2 10 8-16,-6 5 16 16,-7 3 7-16,5 6 9 15,0 0-3-15,-5-5-7 16,4-3-1-16,-1-7 59 15</inkml:trace>
  <inkml:trace contextRef="#ctx0" brushRef="#br0" timeOffset="916750.5541">11290 17031 847 0,'-18'10'341'16,"-30"15"-186"-16,-1 13-76 15,-4 23-10-15,5 13 0 16,21 24-15-16,12 4-17 16,29 0-16-16,14-12-1 15,21-23-3-15,5-10 1 0,5-14 1 16,-1-11-18 0,-6-19-133-16</inkml:trace>
  <inkml:trace contextRef="#ctx0" brushRef="#br0" timeOffset="917082.1295">11436 17595 747 0,'-7'1'354'16,"-6"4"-154"-16,6 9-69 16,3 2-20-16,9 2-38 0,6 0-13 15,13 0-7-15,4-1 0 16,5-7-6-16,4-6-3 15,-3-14-2 1,2-6 0-16,-7-11 3 16,-1-2-1-16,-13-16-6 0,-6-2-4 31,-14-19-5-31,-14-11-2 16,-21 4-3-16,-9 2-1 0,-12 28-5 15,2 17-5-15,11 26-14 16,26 15-9-1,10-8-9 1,2 1-1-16,-1 36 4 0,17 5 5 0,30 4 4 16,20-17-5-16,20-6-121 15,2-1-184-15</inkml:trace>
  <inkml:trace contextRef="#ctx0" brushRef="#br0" timeOffset="917413.2941">11785 17663 1042 0,'-4'-1'436'16,"4"-5"-258"-16,3 5-79 15,-3 0-49-15,3 0-23 16,19-4-11-16,31 1 1 15,-30 10-1-15,-5 7 2 16,-13 4 16-16,-7 4 10 0,-19 5 14 16,-9-1 3-16,3-2-13 15,6-7-10-15,10-7-13 16,10-4-6-16,7-6-5 16,2-2-3-16,14-1-8 15,7 2 0-15,4 0-3 16,2 2-11-16,-5 0-85 15,0-1-61-15</inkml:trace>
  <inkml:trace contextRef="#ctx0" brushRef="#br0" timeOffset="917649.4783">12133 17156 992 0,'9'0'405'16,"12"2"-242"-16,0 14-52 15,7 21-32-15,3 17 0 0,-1 21 8 16,-4 7-3-16,-13 2-5 16,-12-5-16-16,-14-10-34 15,-4-6-7 1,-1-12-50-16,1-9-65 0</inkml:trace>
  <inkml:trace contextRef="#ctx0" brushRef="#br0" timeOffset="917978.249">12758 17558 636 0,'10'0'396'0,"15"0"0"16,11 5-255-16,4-2-36 0,14 4-65 16,0-1-13-16,-6-3-106 15,-1-3-183 1</inkml:trace>
  <inkml:trace contextRef="#ctx0" brushRef="#br0" timeOffset="918222.4576">12745 17662 760 0,'5'6'396'16,"2"1"-99"-16,19 0-125 0,9 1-18 16,16-5-47-16,7 2-24 15,8-1-39-15,-5-1-37 16</inkml:trace>
  <inkml:trace contextRef="#ctx0" brushRef="#br0" timeOffset="918736.0543">13552 17607 342 0,'5'-15'262'0,"3"-18"47"16,-1-2-63-16,-2-5-58 15,-2-1-31-15,0 5-45 16,2 10-17-16,-4 11-34 15,-1 7-20-15,0 9-37 16,-4 3-4-16,4 12-12 16,0 8 1-16,2 7 18 0,0 6 4 15,5 5 7 1,0 5 3-16,-2-3-3 16,-2-1-2-16,-8-8-3 15,-4-5 1-15,-7-4 3 16,-2-3 2-16,-2-8 4 15,3-5-2-15,8-5-8 0,7-5-5 16,14 0-3-16,11-1-1 16,16 0 2-16,3-2 0 15,5 3-2-15,-3 0 0 16,-5 0-63-16,-1 0-81 16</inkml:trace>
  <inkml:trace contextRef="#ctx0" brushRef="#br0" timeOffset="919320.6005">14056 17597 529 0,'-17'-5'317'0,"-20"-14"-16"15,3 0-63 1,14-8-94-16,6-1-37 16,15 2-77-16,11 2-10 0,18 3-11 15,5 2-1 1,10 14 3-16,-2 5 0 15,-7 17-11-15,-6 5-4 0,-13 7 4 16,-3 0 9-16,-20-2 40 16,-9 0 9-16,-24-4 4 15,-11 3-8-15,-5-4-33 0,2 0-7 16,19-6-6 0,11-7-8-16,21 2-1 15,9-7 8-15,15 6 22 16,9 1 16-16,14 3 10 15,1 2-7-15,0 0-18 16,-5-2-7-16,-2-6-26 16,0-2-74-16</inkml:trace>
  <inkml:trace contextRef="#ctx0" brushRef="#br0" timeOffset="919873.391">14555 17594 760 0,'-16'-7'398'0,"-12"-8"-119"15,3-1-48-15,10-5-96 16,7-1-37-16,12-1-46 0,7 2-16 15,12 3-21-15,7 3-2 16,2 9-4-16,2 6-2 16,-7 13-7-16,-2 10-4 15,-11 8 4-15,-8 3 11 16,-8 0 23-16,-7-2 6 16,-21-2 0-16,-9 0-5 0,-9-1-18 15,0-3-6 1,15-7-2-16,10-6 0 0,17-6-3 15,6-4 3 1,10-1 22-16,7 1 6 16,15 1 5-16,4 2-1 15,5 0-16-15,-3 1-9 0,-2-3-2 16,-3 0-1 0,-2-6-41-16,1-5-47 0</inkml:trace>
  <inkml:trace contextRef="#ctx0" brushRef="#br0" timeOffset="922147.3423">15773 17346 648 0,'-1'2'336'0,"-4"10"-49"15,-4 5-89-15,-6 14-67 16,-4 5-18-16,4 1-53 16,5 0-10-16,5-11-12 0,10-4 0 15,16-13 11-15,2-9-6 16,15 3-8-16,1-2-5 16,-4 4-18-16,0 6 9 15,-13-10-130 1,-4 0-78-16</inkml:trace>
  <inkml:trace contextRef="#ctx0" brushRef="#br0" timeOffset="922320.4306">15965 17400 814 0,'-2'1'428'0,"-6"5"-104"16,0 14-150-16,2 5-39 15,0 19-54-15,5 2-20 0,5 1-19 16,1 3-6-1,7-9-8-15,2-5-13 0,1-13-38 16,3-9-50-16,-6-17-296 16</inkml:trace>
  <inkml:trace contextRef="#ctx0" brushRef="#br0" timeOffset="922819.1439">16001 17137 920 0,'-23'-12'397'0,"-34"-9"-201"0,-6 6-35 16,-12 15-47-16,-1 6-27 15,5 18-48-15,0 9-17 16,6 20-22-16,7 15-6 15,8 25-6-15,13 6 3 16,26 5 2-16,10-2-1 16,27 1-1-16,18-4 3 15,29-14-1-15,11-12 1 0,28-41 5 16,13-23 1-16,9-41 13 16,3-26 5-16,-6-37 29 15,-19-10 42-15,-33-15 67 16,-28-1 29-16,-64 0 8 15,-31 4-42-15,-45 23-80 16,-12 18-38-16,-16 39-75 16,-6 13-86-16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11:35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23521 3303 600 0,'-2'-1'313'0,"2"4"-87"16,-4 2-67-16,4-5-69 16,0 3-25-16,0 23-29 15,7 34-14-15,-3-23-19 16,-2 4 0-16,0 6 2 15,-2 5-36-15,-2 7-258 16</inkml:trace>
  <inkml:trace contextRef="#ctx0" brushRef="#br0" timeOffset="339.1105">23550 3928 847 0,'-2'1'390'16,"2"2"-186"-16,-1 3-69 16,1-6-79-16,0 1-24 15,0 29-20-15,2 39-6 16,0-17-6 0,3 6-2-16,-2 2-44 0,2 0-123 0</inkml:trace>
  <inkml:trace contextRef="#ctx0" brushRef="#br0" timeOffset="732.9663">23512 4797 656 0,'0'0'301'16,"0"6"-118"-16,0 5-80 15,2 15-62 1,1 3-12-16,0 9-22 16,2 4-5-16,-1 3 1 15,2-1 0-15,0-4-22 0,-2-2-60 16,0-9-253-16</inkml:trace>
  <inkml:trace contextRef="#ctx0" brushRef="#br0" timeOffset="1015.6564">23562 5331 623 0,'0'9'308'0,"2"10"-73"15,-1 4-83-15,2 4-51 0,1 2-1 16,-5 1-36-16,1 0-16 15,1 0-11-15,-1-3-7 16</inkml:trace>
  <inkml:trace contextRef="#ctx0" brushRef="#br0" timeOffset="2125.5818">23327 5626 687 0,'-4'-3'368'16,"-4"-3"-112"-16,8 2-102 15,-4 3-31-15,16 3-47 16,4 4-17-16,11 3-8 16,7 4-5-16,10 4-25 15,7 4-7-15,-3-2-7 16,0 0-2-16,-11-1 1 15,-7-3 1-15,-8-2 0 16,-9-6 6-16,-6-4 10 16,-6-2 4-16,-6-1 2 0,-6 0-2 15,-16 4 8-15,-5 4 3 16,-13 5 14-16,-2 4 3 16,3 3-15-16,6 1-10 15,14 2-18-15,6-5-7 16,15-5-1-1,3-4-52-15,9-9-257 0</inkml:trace>
  <inkml:trace contextRef="#ctx0" brushRef="#br0" timeOffset="2621.4734">22924 6261 722 0,'-2'-3'315'0,"-1"0"-154"15,13 1-71-15,14 0-11 16,21 2-18-16,10-4-10 0,18 7-5 16,3 0-2-16,-7-1-9 15,-4 3-6-15,-25-5-6 16,-8 0 1-16,-15 0-73 15,-10-3-76-15</inkml:trace>
  <inkml:trace contextRef="#ctx0" brushRef="#br0" timeOffset="2816.7234">23159 6276 493 0,'0'6'282'0,"0"8"-40"16,5 9-78-16,2 5-2 15,2 8-12-15,-1-1-12 16,1 1-39-16,-1-4-17 16,0-5-41-16,-1-4-12 15,0-8-13-15,-2-6 14 16,-2-6-186-16</inkml:trace>
  <inkml:trace contextRef="#ctx0" brushRef="#br0" timeOffset="3241.0704">23294 6643 651 0,'0'-5'312'16,"5"-7"-111"0,-1 1-42-16,8-3-23 0,5 2-9 15,6 5-24-15,3 2-21 16,-2 10-43-16,-5 4-17 16,-8 8-7-16,-8 3 1 15,-13 5 0-15,-4 3 0 0,-7 0-5 16,0-2-1-1,6-5 0-15,-1-6 1 0,4-7 0 16,6-2-1 0,4-8-8-16,3 2-2 0,8-3-5 15,-2-3-1-15,9 3 4 16,5-1 0-16,-2 4 1 16,-1 4 0-16,-3 5-2 31,-5 4 2-31,5 2-81 0,-1-3-97 0</inkml:trace>
  <inkml:trace contextRef="#ctx0" brushRef="#br0" timeOffset="3463.9628">23534 6703 801 0,'0'-5'408'0,"1"-1"-129"16,4 2-71-16,6 6-96 16,3 4-37-16,8 7-40 15,1 0-10-15,2 6-7 16,2 3-4-16,-4-3-5 16,-2 2 17-16,-2-5-165 15,-5-3-150-15</inkml:trace>
  <inkml:trace contextRef="#ctx0" brushRef="#br0" timeOffset="3637.5054">23748 6675 868 0,'-10'1'408'16,"-15"5"-155"-16,-1 4-98 0,3 7-81 15,-2 2-25 1,-2 5-33-16,3 2-7 0,3 0-6 15,4-2-23 1,7-6-195-16</inkml:trace>
  <inkml:trace contextRef="#ctx0" brushRef="#br0" timeOffset="4266.9076">23050 6107 652 0,'-4'0'298'16,"-3"0"-128"-16,5 0-38 15,2 0-41-15,0 0-22 0,16 2-26 16,50 10 10 0,-11-6 1-16,3-4-6 15,9 3-12-15,-5-2-12 0,-8-3-5 16,-4-1 0-16,-17-4 3 15,-4-1-12-15,-19-2-36 16,-6 1-16-16,-12-3-11 16,-8-1 10-16,-4 2 29 15,3 1 10-15,6 4 11 16,6 0 10-16,3 4 7 16,4 6 8-16,6 2 6 15,3 6 0-15,2 4 18 16,-1-2-1-16,-6 5 3 15,-3-4-7-15,-6-2-17 16,-3-3-3-16,0-4-200 16</inkml:trace>
  <inkml:trace contextRef="#ctx0" brushRef="#br0" timeOffset="5069.789">18879 4087 433 0,'2'0'241'15,"2"0"-49"1,-2 3-58-16,-2-3-13 16,0 6-20-16,-3 22-16 0,-1 39-36 15,1-24-16-15,5 11-23 16,1-1 0-16,4 1-14 16,2-5-78-16</inkml:trace>
  <inkml:trace contextRef="#ctx0" brushRef="#br0" timeOffset="5387.0612">18932 4781 673 0,'-3'0'328'16,"1"8"-115"-16,2 4-78 16,0 8-76-16,1 6-15 0,1 4-18 15,4 3-10-15,-1 2-9 16,-2 0 2-16,5 2-1 15,-2-1-7-15,2-3-118 16,-1 0-147-16</inkml:trace>
  <inkml:trace contextRef="#ctx0" brushRef="#br0" timeOffset="5610.9211">18949 5258 709 0,'-2'4'346'0,"-9"10"-124"15,9 4-82-15,4 10-78 0,2 4-17 16,9 4-14-16,-4 4-9 0,0-1-4 31,-2 0-2-31,-3-2 0 0,3-7 11 16,0-1-209-1</inkml:trace>
  <inkml:trace contextRef="#ctx0" brushRef="#br0" timeOffset="6119.0846">19182 5522 645 0,'1'0'317'0,"-1"0"-93"0,-1 1-27 16,0-1-61-16,-1 0-26 15,-7 19-56-15,-46 36-15 16,27-26-12-16,-2-4-4 15,-1 1-8-15,6-6-2 16,-1-3-8-16,-1-2-2 16,14-6-5-16,-2 0-3 15,13-2 8-15,6 0 5 16,13 6 5-16,1-1 9 16,4 9 9-16,3 2 4 15,-5 1 7-15,3 2-2 16,-5-10-12-16,-3-7-4 0,3-7-91 15</inkml:trace>
  <inkml:trace contextRef="#ctx0" brushRef="#br0" timeOffset="6800.0515">18832 6137 484 0,'0'-4'289'15,"4"-2"-24"-15,5 1-81 0,16 4-64 16,12 3-30-16,9 6-42 15,5 3-11-15,5 4-23 16,-5-1-3-16,0-4 7 16,-1-6 1-16,-13-4-54 15,-6-2-77-15</inkml:trace>
  <inkml:trace contextRef="#ctx0" brushRef="#br0" timeOffset="6981.3458">19075 6182 262 0,'0'3'221'16,"-3"8"47"-16,3 1-55 16,3 7-58-16,-2 5-19 15,4 10-12-15,-3 4-16 16,0 5-34-16,0-1-20 16,-2-8-30-16,1-4-7 15,3-10-14-15,3-4-56 16</inkml:trace>
  <inkml:trace contextRef="#ctx0" brushRef="#br0" timeOffset="7354.0326">19160 6681 617 0,'0'0'271'0,"0"-1"-111"16,6-4-60-16,-6 4-32 16,0 0-1-16,7-7-13 0,6-12-5 15,30-31-6-15,-31 32-3 16,-4 0-2-16,-3 4 3 15,0 8 17-15,-4 4-1 16,-2 4-11-16,2 6-11 16,-1-7-22-16,0 0-2 15,1 27 2-15,5 30-2 16,1-26-2 0,1 2-2-16,-2-8 0 0,1-1 0 15,1-10 13-15,-1-4-56 16,1 0-208-16</inkml:trace>
  <inkml:trace contextRef="#ctx0" brushRef="#br0" timeOffset="7534.0275">19389 6669 1083 0,'3'0'405'0,"8"5"-313"0,4 3-41 16,5 5-43-16,4 3 0 15,0 3-2-15,-1 6 1 16,-1 1-54-16,-1 0-107 16</inkml:trace>
  <inkml:trace contextRef="#ctx0" brushRef="#br0" timeOffset="7723.1267">19596 6624 992 0,'-8'3'409'16,"-12"11"-246"-16,0 2-40 15,4 14-60-15,-2 1-17 16,-2 6-28-16,-2 2-8 16,2-5-4-16,0 0-2 0,5-11-61 15,3-9-77-15</inkml:trace>
  <inkml:trace contextRef="#ctx0" brushRef="#br0" timeOffset="8480.1901">18962 5981 676 0,'0'0'295'16,"8"2"-142"-16,5 2-60 0,13 2-48 16,10 2-1-16,10-1-7 15,3-2-7-15,3 1-7 16,0-4-2-16,-7-2-2 16,-1 0 1-16,-11 0-14 15,-5 0-25-15,-12 0-79 16,-6-1-38-16,-6-3-21 15,-4-7 21-15,-2 2 75 16,-4 1 47-16,-2 0 75 16,3 3 33-16,2 3 36 15,3 0-8-15,0 2-28 16,0 0-17-16,0 0-12 0,1 4 14 16,3 9 11-16,8 32-2 15,-22-25-2-15,-4-5-11 16,0 2-29-16,0-6-12 15,5-3-105-15</inkml:trace>
  <inkml:trace contextRef="#ctx0" brushRef="#br0" timeOffset="11702.1707">19168 3917 441 0,'1'0'213'0,"6"2"-55"16,7-1 0-16,14-4 5 16,10 0-7-16,20-4-32 15,7 2-22-15,-2 1-44 16,0 4-20-16,-10-1-13 0,-4 1-58 16,-2 1-325-16</inkml:trace>
  <inkml:trace contextRef="#ctx0" brushRef="#br0" timeOffset="12134.8678">19863 3928 463 0,'1'0'288'0,"-1"-2"-11"16,14-3-130-16,8 3-32 16,8-2-26-16,13 2-5 15,5 0-22-15,5 0-12 16,6 2-18-16,1 5-12 0,-1 2-31 15,-2-5-104-15</inkml:trace>
  <inkml:trace contextRef="#ctx0" brushRef="#br0" timeOffset="12509.4862">20523 3967 715 0,'-3'0'287'16,"0"1"-152"-16,4 3-48 16,-1-4 24-16,5 0 19 15,25 0-12-15,69-6-33 16,-30-6-59-16,2 8-13 15,-8-1-4-15,-9 6-29 0,-14 6-339 16</inkml:trace>
  <inkml:trace contextRef="#ctx0" brushRef="#br0" timeOffset="13298.9363">21306 3908 569 0,'-2'3'226'16,"-7"2"-142"0,-1 8-40-16,-4 3-26 15,-4 4 0-15,0 9-6 0,-3-3-1 0,1 4 1 16,0-3-6-16,4-10 2 16,3 0 1-1,6-6 3-15,3-3 25 0,4-7 43 16,1-2 5-16,6-11 3 31,3 1-19-31,5-9-43 16,3-3-3-16,4-3 7 0,0 1 5 15,-1-1 9-15,0 5 7 0,-5 1-5 16,-3 4-1 0,-7 7-5-16,0 2-13 15,1 10-11-15,7 4-6 16,6 12 1-16,0 0 9 15,7 8 9-15,-6-1 11 16,-2 3 2-16,-1-2-6 16,-5-6-3-16,7-2-10 0,1-5-9 15,-4-3-75-15</inkml:trace>
  <inkml:trace contextRef="#ctx0" brushRef="#br0" timeOffset="14350.1762">21508 3650 435 0,'-1'-3'287'15,"0"-1"-15"-15,10 2-119 16,6-2-30-16,22 2-26 16,13-5 4-16,16 2-3 15,7 0-9-15,-5 4-30 16,-6 2-18-16,-24 0-19 16,-9 3-3-16,-15-4-49 15,-4 3-59-15,-7-1-249 16</inkml:trace>
  <inkml:trace contextRef="#ctx0" brushRef="#br0" timeOffset="14554.0178">21843 3619 299 0,'-6'2'178'0,"-5"0"-5"16,1 4-85-16,5 3-18 15,-1 4 7-15,3 6 3 0,2 9-10 16,-2 2-4-1,-1 6-25-15,2 2-16 0,-3-1-7 16,2-2-1 0,0-4-2-16,2-7 0 15,1-6-61-15,3-3-163 16</inkml:trace>
  <inkml:trace contextRef="#ctx0" brushRef="#br0" timeOffset="14925.1649">21855 4059 572 0,'1'-7'313'16,"3"-3"-77"-16,3 0-101 0,3-4-31 15,3 2-49-15,2 0-14 16,-2-7-11-16,-4 4 1 16,-1 1 1-1,-1 3 6-15,-3 6 4 0,0 1 3 16,-4 2-5-16,0 1-12 16,0 1-26-16,0 0-9 15,0 0 0-15,0 0 7 16,2 20 7-16,10 33 3 15,-11-27-1-15,-4 1-4 16,3-8 3-16,0 0 2 16,6-6 6-16,2-3-29 15,2-4-132-15,5-3-194 16</inkml:trace>
  <inkml:trace contextRef="#ctx0" brushRef="#br0" timeOffset="15552.8717">22059 3939 905 0,'-2'3'347'0,"0"2"-255"15,-1 1-46-15,3-6-35 16,0 0 2-16,6 8 9 16,15 7 1-16,32 20 1 15,-29-27 2-15,-3-9 5 16,-3-4 1-16,-5-4 1 15,-4-6-1-15,-3 0-6 16,-4-4-4-16,-1 6-6 16,-1 0-6-16,-2 5-10 15,1 8-9-15,-4 0-15 0,3 8-2 16,1 8 0-16,0 1 5 16,3 11 6-16,4 2 2 15,2 3 2-15,1 6 4 16,-8-5 7-1,-3 1 5-15,-12-4 12 0,-4-4 5 16,-11-8 8-16,-5-3 1 16,-1-11 2-16,0-5-5 15,9-8-55-15,5-5-61 16</inkml:trace>
  <inkml:trace contextRef="#ctx0" brushRef="#br0" timeOffset="16132.3795">21574 3505 451 0,'17'-3'218'16,"26"2"-54"-16,10-2-16 15,15-1-18-15,2 3-17 16,-4-1-47-16,-10 2-19 16,-15 1-23-16,-7 1-2 15,-11 1-1-15,-6-3-7 16,-12-5-36-16,-5-1-26 15,-10-1-30-15,-5-1 4 16,-3-1 32-16,1-1 23 16,4 0 25-16,6 4 6 0,7 1 7 15,1 1 10-15,8 4 11 16,3 7 7-16,4 10 14 16,1 3 12-16,-4 4 22 15,-5-4 7-15,-9-4 3 16,-6 0-15-16,-4-8-22 0,1 1-14 15,1-3-88 1</inkml:trace>
  <inkml:trace contextRef="#ctx0" brushRef="#br0" timeOffset="17811.9249">21474 3109 446 0,'0'0'215'15,"7"-1"-53"-15,5 1-19 16,15 1 3-16,10 0 4 16,18-1-17-16,10 0-23 15,10 2-43-15,-2-4-18 16,-6 1-187-16</inkml:trace>
  <inkml:trace contextRef="#ctx0" brushRef="#br0" timeOffset="18200.7303">22141 3122 353 0,'-2'-2'217'15,"2"2"0"-15,2-1-35 16,-2-1-49-16,13 1-24 16,59-2-37-16,-22 2-10 15,9 1-9-15,1 0-4 16,-3 0-13-16,2 0-9 16,2-4-106-16</inkml:trace>
  <inkml:trace contextRef="#ctx0" brushRef="#br0" timeOffset="18640.4848">22782 3109 470 0,'16'-1'217'0,"21"-2"-75"16,12 2-17-16,17-4 2 0,0 1-11 15,5 0-31 1,-8-2-19-16,-20 4-40 15,-10-2-8-15,-17 4-98 16,-7 3-224-16</inkml:trace>
  <inkml:trace contextRef="#ctx0" brushRef="#br0" timeOffset="19457.2689">21341 3121 330 0,'7'-6'255'0,"6"-4"8"16,-8-1-25-16,-2 6-21 15,-3 1-75-15,-3 4-43 16,2 0-71-16,0 0-24 15,-28 1-12-15,-31 46-1 16,23-22 7-16,5-1 1 16,7 4 1-16,5-4 1 15,12-8 1-15,4-2-1 0,7-10 3 16,4-2 1-16,10-5 4 16,6-4 0-16,5-7-1 0,4-2-1 15,-3-1 0 1,2-1-1-16,-9 4-2 15,-3 2-1-15,-8 8 4 16,-4 2 0-16,-4 6 1 16,7 7 5-16,8 3-3 15,1 2 3-15,9 2 2 16,4-2-2-16,-8 3-1 0,-1 0 8 16,-6 1-264-16</inkml:trace>
  <inkml:trace contextRef="#ctx0" brushRef="#br0" timeOffset="20243.3584">20324 2813 481 0,'1'-1'223'0,"3"-3"-66"15,14 4-51-15,3-2 4 16,19 0 18-16,9-3-9 0,6-4-33 16,6 3-18-1,-8 2-31-15,-5 0-11 16,-16 2-6-16,-7-1-33 16,-13 1-83-16,-5 1-34 0,-7-1-86 0,-10-2-7 15,-5 1 1-15,-3-1 31 16,-6 3 82-16,0 1 52 15,1 0 140 1,-2 4 26-16,6 5 18 16,3 5-15-16,6 10-55 15,5 5-23-15,6 12 8 16,2 2 13-16,4 3 10 16,0-2 5-16,0-11-13 0,1-3-9 15,0-9-13-15,2-1-1 0,0-5-2 16,-2-4-129-16</inkml:trace>
  <inkml:trace contextRef="#ctx0" brushRef="#br0" timeOffset="20598.5314">20654 3094 737 0,'3'-5'310'16,"9"-12"-167"-16,5 4-29 16,7 1-44-16,6 5-19 15,0 8-36-15,-4 2-14 16,-12 9-3-16,-7 2 0 0,-17 5 2 15,-6 2 5-15,-10 6 4 16,-4-6-1-16,7 1 1 16,2-5-1-16,12-7-3 15,6 2-2 1,8-10 18-16,10 2 3 0,9-3 2 16,8-1 3-16,5 2-14 15,-3-1-55-15</inkml:trace>
  <inkml:trace contextRef="#ctx0" brushRef="#br0" timeOffset="21024.1857">20900 3176 303 0,'-4'0'191'0,"2"0"-12"16,-2 4-108-16,3-4-17 16,1 0-1-16,0 0 22 0,0 0 33 15,5 2 1-15,9-1-10 0,33 28-18 0,-36-34-26 16,3 0-9-16,-5-5-7 16,1 3 3-1,-6-1 4 1,1-2-1-16,-5 1-13 0,-1 2-17 15,-2 7-32-15,1 3-12 0,1-3-7 32,1 6 5-32,2 22 14 15,9 33 7-15,-7-22 16 16,-4 5 8-16,-10 0 16 16,-11-1 5-16,-9-10 4 15,-1-10 3-15,-6-11-1 16,0-9 5-16,-2-11-96 15,3-7-63-15</inkml:trace>
  <inkml:trace contextRef="#ctx0" brushRef="#br0" timeOffset="21531.836">20362 2615 565 0,'3'0'248'0,"-1"0"-123"15,14 1-55-15,6 0-5 16,17-2-1-16,13-3 8 16,18 0-2-16,13-1-7 15,4 5-16 1,-6 0-15-16,-20 4-10 15,-19-3 1-15,-22-1-2 16,-7 2-1-16,-13-4-12 0,-5-2-10 16,-3-3-7-16,0-3-1 15,-3 1 6-15,6 4 4 16,1-3-1-16,-3 2-8 16,10 6-9-16,4 0 4 15,2 10 6-15,7 1 6 0,-5-2 21 16,0 6 3-1,-10-1 20-15,-5 0 10 16,-6 2-2-16,-7-4-2 0,1-1-15 16,0 0-14-16,-5-3-242 15</inkml:trace>
  <inkml:trace contextRef="#ctx0" brushRef="#br0" timeOffset="913265.3433">1906 6855 713 0,'-2'0'331'0,"-6"10"-136"0,-4 15-58 0,-5 22-82 16,0 10-6-16,0 13-23 16,5 1-9-16,4-3-5 15,0-7 0-15,2-16 2 16,0-10 2 0,6-21 11-16,1-12 2 0,5-23 2 31,0-12-3-31,5-24-10 0,1-7-3 15,-1-5-4-15,0-6-1 16,-3 0-1-16,1 4-3 16,0 8 4-16,0 10 6 15,2 22 11-15,-3 10 2 16,0 19-19-16,1 11-10 16,3 21-14-16,6 16-1 15,9 22 11-15,0 7 4 0,4 2 0 16,-3-4 0-16,-8-12 5 15,-3-2 4-15,-10-12-51 16,-5-3-75-16</inkml:trace>
  <inkml:trace contextRef="#ctx0" brushRef="#br0" timeOffset="913670.1499">1815 7175 785 0,'6'0'308'16,"4"2"-190"-16,15 1-100 16,12 1 4-16,14-1-13 0,7-1-3 15,-9-1 4-15,-6-1 2 16,-8 2 0-16,-11-2-1 16,-6 3-7-16,-1 4-4 15,-5 3 5-15,0 4 9 16,-2 3 13-16,-5 3 3 15,-3 1-1-15,-2-3-6 16,-4 0 1-16,0-5 7 16,-3-7 12-16,1-6 1 15,0-10-8-15,4-8-10 0,3-7-21 16,5-6-7 0,7 0-8-16,2 4-4 0,5 3-3 15,0 9 4-15,3 6 8 16,0 2 4-16,2 8 5 15,0 0 0-15,-3 10-2 16,-5 6-1-16,-8 10 2 16,-4 2 1-16,-9 8-73 15,-2-2-187-15</inkml:trace>
  <inkml:trace contextRef="#ctx0" brushRef="#br0" timeOffset="913985.4862">2698 7194 591 0,'-2'-5'331'0,"-9"-6"-46"16,-1 0-57-16,-10 1-58 16,-1 1-24-16,-10 4-45 15,0 2-25-15,2 11-55 16,2 3-22-16,12 12-28 15,10 5-8-15,10 3 8 16,12 1 8-16,8-7 24 16,2-6 24-16,3-15 34 15,0-4 18-15,0-13 38 16,-5-2-4-16,-8-2 0 16,-8-4-8-16,-13 1-47 0,-6 4-18 15,-6 6-102-15,1 3-70 16</inkml:trace>
  <inkml:trace contextRef="#ctx0" brushRef="#br0" timeOffset="914238.8252">2540 6813 1060 0,'-2'-8'489'15,"-4"-5"-254"-15,3 10-100 0,4 17-125 16,6 13-32-16,13 20-73 0</inkml:trace>
  <inkml:trace contextRef="#ctx0" brushRef="#br0" timeOffset="914778.5881">3132 7114 976 0,'1'-1'403'0,"7"-3"-254"15,6 0-65-15,14 4-62 16,5 0-6-16,9 4 2 0,4-2-2 15,-8-2 0-15,-3 0 4 16,-19-4 5-16,-9 2 7 16,-14 1-2-16,-10 3-4 15,-10 5-11-15,-4 6-10 0,6 4-12 16,3 3-6-16,10 3-4 16,9 1-1-16,3 1 1 15,8-3 6 1,14-7 9-16,3-3 6 15,6-9 12-15,2-3 4 16,-2-9 3-16,-2-2 0 0,0-9-1 16,-9-3-1-16,-5 2-1 15,-2 0 0-15,-12 5-2 16,-1 4-3-16,-2 6-12 16,-2 6-3-16,1 8-9 15,-1 6-1-15,4 6 4 16,0 3 0-16,6 2 2 15,6-1 1-15,-1-2 20 0,2-4-55 16,-7-6-118-16,2-3-158 16</inkml:trace>
  <inkml:trace contextRef="#ctx0" brushRef="#br0" timeOffset="915050.2806">3634 7111 788 0,'5'7'372'0,"4"3"-125"15,8 6-136-15,6 4 2 16,-1 4-28-16,5 4-20 15,-8-3-15-15,-4 2 8 16,-10-9 16-16,-10-4 17 0,-11-6 4 16,-5-7-18-16,-5-4-66 15,-1-6-83-15</inkml:trace>
  <inkml:trace contextRef="#ctx0" brushRef="#br0" timeOffset="915656.1418">4540 7156 408 0,'1'-2'192'0,"5"-1"-85"0,-5 0-59 16,-1 2-16-16,0-1-75 16,0 1-153-16</inkml:trace>
  <inkml:trace contextRef="#ctx0" brushRef="#br0" timeOffset="918745.854">4658 7110 408 0,'-13'-8'285'15,"-8"-3"-4"-15,8-1-105 16,3-8-37-16,14-1-66 16,7-2-17-16,10 1-2 15,5 5-5-15,0 10-9 16,4 8-4-16,1 13-22 15,-5 6 1-15,-15 6 26 0,-14 4 8 16,-17 7 6-16,-11 1 2 16,-4-2-20-1,3-8-8-15,7-14-17 16,15-4-11-16,16-7-4 16,8-2-3-16,10-1 10 15,7 1 8-15,7-1-2 16,4 3-1-16,3 0-81 15,-8 0-129-15</inkml:trace>
  <inkml:trace contextRef="#ctx0" brushRef="#br0" timeOffset="919095.0304">4701 6782 731 0,'-21'-4'394'16,"-22"-1"-131"-16,-2 9-91 0,-3 17-128 0,5 14-42 15,5 22-23 1,4 5-8-16,21 16-6 16,11 3 2-16,25 3 17 15,15 4 6-15,16-12 13 16,8-15 3-16,-3-57 8 31,-29-1 5-31,0-1 7 0,85-17 9 16,-7-47 27-16,-10-17 14 0,-77-4 51 0,-12 0 17 15,-33 2 16 1,-17 0-5-16,-22 14-61 16,-9 9-33-16,4 27-71 15,7 17-48-15,24 22-164 16</inkml:trace>
  <inkml:trace contextRef="#ctx0" brushRef="#br0" timeOffset="919301.0048">5335 7337 1131 0,'-10'15'476'0,"-10"24"-281"15,-5 1-87-15,-6-3-145 16</inkml:trace>
  <inkml:trace contextRef="#ctx0" brushRef="#br0" timeOffset="919793.0297">5651 6966 792 0,'-11'11'376'0,"-6"10"-134"15,0 7-140-15,4-2-13 0,12 1-34 16,4-3-12-16,19-3-18 15,5-1-12-15,7-8-2 16,5-6 3-16,1-12-7 16,-4-3-29-16,-7-10-60 15,-7-2-32-15,-7-2-32 16,-4-5 30-16,-11-2 80 0,0 1 65 16,-5 6 116-1,-3 8 28-15,2 14-20 0,3 7-28 16,2 16-75-1,3 5-30-15,6 12-8 16,2 5-5-16,1 3-4 16,-1 2 13-16,-2-9-129 15,1-7-129-15</inkml:trace>
  <inkml:trace contextRef="#ctx0" brushRef="#br0" timeOffset="920183.1615">5719 6768 1001 0,'-30'0'437'0,"-25"5"-238"0,4 14-126 15,-1 6-24-15,10 23-59 16,5 7-12-16,12 11-12 16,13 7-3-16,17 2 4 15,11 1 6-15,20 4 13 16,7-4 9-16,14-13 9 16,16-11 4-16,20-31 7 15,2-16 1-15,-4-25 16 16,-9-19 9-16,-25-25 39 15,-11-11 43-15,-33-11 85 16,-18 0 20-16,-34 3-6 16,-9 5-38-16,-16 10-96 0,-1 10-36 15,4 25-53-15,4 12-46 16,19 21-76-16</inkml:trace>
  <inkml:trace contextRef="#ctx0" brushRef="#br0" timeOffset="920851.837">6968 7014 955 0,'-10'0'379'0,"-18"0"-262"15,1 1-66-15,9 10-62 16,3 2-12-16,12 7-7 16,6 1 3-16,8-5 4 15,6-3 6-15,6-8 8 16,0-3 5-16,2-2 11 15,-6-2 9-15,-13-2 14 0,-6 4-2 16,-17 3 2-16,-6 0 4 16,0 11 4-16,0 4 0 15,8 5-12-15,8 2-16 16,9 1-21-16,6-3-1 16,10-5 7-16,7-1 5 15,5-10-1-15,5-2-36 16</inkml:trace>
  <inkml:trace contextRef="#ctx0" brushRef="#br0" timeOffset="921010.2473">6949 6824 1192 0,'-4'-2'453'0,"-4"-5"-360"15,1 7-72-15,7 9-141 16,3 6-174-16</inkml:trace>
  <inkml:trace contextRef="#ctx0" brushRef="#br0" timeOffset="921134.2776">7119 7054 804 0,'18'15'400'15,"23"17"-149"-15,3 7-73 16,3 10-102-16,-4 5-30 15,-14 11-22-15,-10-2-7 0,-8-10-49 16,-3-13-62-16</inkml:trace>
  <inkml:trace contextRef="#ctx0" brushRef="#br0" timeOffset="921328.7144">7363 7061 1236 0,'-13'-1'562'15,"-14"-1"-260"-15,-4 12-157 16,-3 11-48-16,-8 15-58 16,-3 9-15-16,-1 15-18 15,3 7-3-15,4 4-4 16,8-4-38-16,14-13-160 0,5-8-271 16</inkml:trace>
  <inkml:trace contextRef="#ctx0" brushRef="#br0" timeOffset="921999.0091">7758 7163 669 0,'-2'-11'367'0,"-4"-11"-93"0,-4 4-90 15,-9 1-32-15,-9 4-44 0,1 3-27 16,-10 6-46-16,2 5-14 16,5 11-30-16,1 6-6 15,16 4 1-15,2 1 1 16,11 4 5-16,6 2 0 15,9-3 6-15,6-3 2 16,9-10 6 0,4-6 5-16,1-14 9 15,0-5 3-15,-8-10 4 16,-4-4 1-16,-8-2-3 16,-4 4-1-16,-9 6-5 0,-3 2-2 15,-5 7-9 1,-2 1-7-16,2 7-21 15,4 1-8-15,2 11-6 16,2 1 2-16,7 6 16 0,2 5 3 16,4-1 7-1,3 1 2-15,2-7 4 0,4-4 4 16,3-8 6-16,-1-6 3 16,-3-11 6-16,-2-3 2 15,-4-6 3-15,-4-2 0 16,-4 3 0-16,-3-2 11 15,-10 6 25-15,2 0 7 16,-1 8 9-16,-1 6-16 16,4 4-57-16,0 8-13 0,1 10-16 15,0 7 1-15,3 19 26 16,0 6 3-16,3 11 0 16,0 5-1-16,0-6-1 15,0-5 1-15,-2-13-1 16,1-11-22-16,-2-10-154 15,2-4-248-15</inkml:trace>
  <inkml:trace contextRef="#ctx0" brushRef="#br0" timeOffset="922151.475">7989 7272 1275 0,'4'-3'481'0,"12"-4"-370"0,7 1-68 16,14 2-52-16,5 0 18 16,6 3-141-16</inkml:trace>
  <inkml:trace contextRef="#ctx0" brushRef="#br0" timeOffset="922573.4371">8470 6985 1003 0,'-11'3'438'0,"-18"-2"-235"15,-2 4-71-15,8 7-80 16,6-2-28-16,9 6-34 15,8 3-12-15,4-1-6 16,7 0 4-16,8-6 17 16,4 0 7-16,5-3 11 15,-5-5 4-15,-1-1-17 0,-8-6-10 16,-11-2-18-16,-3 2-6 16,-10-1 9-16,-5 4 7 15,-8 5 11-15,-3-1 11 16,4 8 12-16,2 2 4 15,7 1 13-15,5 2 4 16,7-2 13-16,4 1 6 16,5-2-4-16,5 1-8 0,7-6-13 15,4-1-5 1,6-4-6-16,3-4-4 0,-3-5-132 16</inkml:trace>
  <inkml:trace contextRef="#ctx0" brushRef="#br0" timeOffset="922781.7383">8873 7028 1046 0,'-2'-4'478'0,"2"4"-227"0,2 0-129 16,-2 0-108-16,0 0-37 16,0 0-161-16</inkml:trace>
  <inkml:trace contextRef="#ctx0" brushRef="#br0" timeOffset="923075.7714">8872 7264 1289 0,'0'-1'532'0,"0"1"-319"16,1-1-53-16,-2 1-62 0,1 0-15 15,0 0-18-15,0 0-5 16,0 0 6-16,0 0-10 16,0 0-10-16,0 0-8 15,0 0-12 1,0 0 0-16,0 0-49 0,0 0-98 0</inkml:trace>
  <inkml:trace contextRef="#ctx0" brushRef="#br0" timeOffset="930126.5034">1797 8265 677 0,'-3'-2'329'15,"-1"-2"-112"-15,4 1-41 16,0 3-44-16,16 1-17 16,85 15-43-16,-26-2-3 15,28 0-25-15,-12-2-20 0,2-6-10 16,4 0-21-1,-27-6-95-15,2-2-84 0</inkml:trace>
  <inkml:trace contextRef="#ctx0" brushRef="#br0" timeOffset="930315.1672">2190 8290 287 0,'-8'5'177'0,"-7"5"10"16,2 2 7-16,8 11 4 15,4 6 0-15,1 18-34 16,0 3-17-16,7 7-44 16,-1 1-25-16,0-7-22 15,2-3-19-15,1-12-33 0,-1-9-71 16,0-12-301-16</inkml:trace>
  <inkml:trace contextRef="#ctx0" brushRef="#br0" timeOffset="930605.655">2315 8811 610 0,'13'-9'364'16,"8"-9"-32"-16,3-3-189 15,0 1-39-15,-3 1-36 16,-5 3 5-16,-4 3 9 16,-2 7 1-16,-4 6-18 15,-3 8-16-15,3 14-26 0,-3 6-2 16,2 17-4-16,-2 3-1 16,2 5-4-16,-3-3-1 15,-2-16 27 1,4-4-87-16</inkml:trace>
  <inkml:trace contextRef="#ctx0" brushRef="#br0" timeOffset="931209.8684">3112 8515 918 0,'-14'-5'452'16,"-14"-1"-156"-16,-5 6-143 15,1 2-35-15,-3 11-68 0,5 6-26 16,11 10-26-16,6 3-4 16,15 6-1-1,14-2-2-15,18-3-6 16,4-5-5-16,13-14-5 0,3-6-15 16,-4-10-75-16,3-2-71 15</inkml:trace>
  <inkml:trace contextRef="#ctx0" brushRef="#br0" timeOffset="931524.8096">3355 8598 496 0,'-3'-5'262'0,"-10"-5"-52"16,0 0-48-16,-7 1-31 16,-1 0-5-16,-5 8-23 15,-2 4-16-15,-2 8-32 16,1 6-14-16,5 6-20 15,6 4-5-15,18 4-14 16,4-1-2-16,19-2-3 16,7-9 0-16,7-9 0 0,5-8 3 15,5-11 7 1,-5-5 6-16,1-7 4 0,-5 0 0 16,-10 3 30-1,-5 6 13-15,-10 11 13 16,-4 5 11-16,-7 11-20 15,-2 1-13-15,-5 3-15 16,-1 2-10-16,-2-7-47 0,4-1-77 16</inkml:trace>
  <inkml:trace contextRef="#ctx0" brushRef="#br0" timeOffset="934458.8052">3915 8191 811 0,'-25'1'436'0,"-19"4"-79"0,0 19-218 16,6 18-42-16,10 29-47 16,6 12-12-16,17 8-20 15,13-1-7-15,16-17-3 16,13-6-3-16,17-21-18 16,4-12-51-16,6-23-230 15</inkml:trace>
  <inkml:trace contextRef="#ctx0" brushRef="#br0" timeOffset="934779.0961">4086 8535 669 0,'-5'2'309'0,"-1"7"-133"15,0 3-59-15,9 10-65 0,10 2-18 16,9 0-18-16,6 0-3 15,5-12 12-15,-3-5 6 16,-4-14 14-16,2-9 7 16,-6-11 0-16,-4-6-1 15,-7-9-3-15,-11-9-2 0,-15-11 23 16,-15 0 7 0,-13 0 25-16,-3 12 4 15,1 25-23-15,12 9-15 0,11 20-50 16,9 11-16-16,17 7-20 15,6 4-2-15,23 1 6 16,9 2-12-16,7 2-121 16,6-4-107-16</inkml:trace>
  <inkml:trace contextRef="#ctx0" brushRef="#br0" timeOffset="935000.4874">4454 8608 835 0,'2'0'446'0,"7"3"-108"0,-4 5-163 16,1 11-26-16,-2 9-52 16,-5 0-15-16,-1 5-34 15,4 1-15-15,-2-9-27 16,6-3-59-1,7-13-420-15</inkml:trace>
  <inkml:trace contextRef="#ctx0" brushRef="#br0" timeOffset="935205.6754">4608 8163 1267 0,'21'9'482'16,"25"16"-346"0,7 16-42-16,3 29-5 0,-8 7 2 15,-23 5-5-15,-15-4-5 16,-30-4-33-16,-9-2-2 16,-4-7-139-16,2-10-67 15</inkml:trace>
  <inkml:trace contextRef="#ctx0" brushRef="#br0" timeOffset="935488.5425">5103 8475 769 0,'9'-3'441'0,"17"-2"-24"0,10 0-228 16,19 4-110-16,0 1-27 16,3 2-34-16,-8-3-6 31,-9 2-78-31,-9-1-97 0</inkml:trace>
  <inkml:trace contextRef="#ctx0" brushRef="#br0" timeOffset="935655.3968">5180 8559 803 0,'5'2'474'0,"10"3"-40"0,21 1-230 16,7 2-23-16,10-3-73 15,-4 1-25-15,-9-4-16 16,-1 0-85-16</inkml:trace>
  <inkml:trace contextRef="#ctx0" brushRef="#br0" timeOffset="936042.6044">5858 8143 743 0,'4'0'333'0,"9"4"-130"16,12 1-66-16,16 1-43 15,13-3-18-15,14-2-42 16,3-1-11-16,-3 0 9 0,-8-1-51 16,-19-1-148-16,-12 0-117 15</inkml:trace>
  <inkml:trace contextRef="#ctx0" brushRef="#br0" timeOffset="936208.0184">6129 8143 605 0,'-10'11'347'0,"-10"8"-65"15,5 13-109-15,8 7-36 0,7 18-38 16,6 5-9-16,5 2 9 16,-1-5-1-16,-1-10-21 15,2-7-16-15,0-12-34 16,-1-3-9-16,3-13-62 16,-1-9-85-16</inkml:trace>
  <inkml:trace contextRef="#ctx0" brushRef="#br0" timeOffset="936553.8241">6295 8652 531 0,'-6'-3'359'0,"-6"-10"39"16,3 2-181-16,14-2-115 0,5 3-41 15,16 3-44-15,5 0-2 16,5 14 5-16,-2 4-1 16,-7 12 0-16,-5 5 8 15,-19 5 37-15,-5 4 9 16,-10 8 1-16,-8-3-10 16,-8-7-36-16,1-5-5 15,-5-17 1-15,4-8-1 0,11-12-20 16,7-9-9-1,14-6-21-15,9-2-7 16,10 2 22-16,5 4 13 16,-3 13 17-16,-1 6 6 15,-2 10-8-15,0 5-7 0,-1-1-74 16</inkml:trace>
  <inkml:trace contextRef="#ctx0" brushRef="#br0" timeOffset="937046.5435">7003 8481 365 0,'-1'-5'254'0,"-4"-7"22"16,-4 3-47-16,-2 7-67 15,-3 2-26-15,-3 9-52 16,-5 6-20-16,5 10-40 15,8 9-12-15,8-2-12 16,8 4 1-16,9-7 3 16,5-6 4-16,6-5-40 0,3-4-84 15</inkml:trace>
  <inkml:trace contextRef="#ctx0" brushRef="#br0" timeOffset="937372.9757">7280 8537 754 0,'-5'-2'346'15,"-9"-13"-150"-15,-1 2-43 0,-2 3-57 16,-3-1-25-16,-3 14-42 15,4 3-17-15,1 14-27 16,6 7-6-16,10-1-4 16,8 3 2-16,16-5 13 15,6-5 15-15,10-9 34 0,0-3 18 16,-8-11 44-16,-9-4 6 16,-11-7-10-16,-7-3-12 15,-5-4-34-15,-4-1-50 16,-2 5-136-16,1 1-159 15</inkml:trace>
  <inkml:trace contextRef="#ctx0" brushRef="#br0" timeOffset="937690.4038">7516 8508 963 0,'0'4'443'0,"0"-1"-179"0,6 11-147 16,6 3-41-16,10 6-20 0,4 7-12 15,0 3-14-15,-4-6-9 16,-14-1 42-16,-7-8 19 16,-16-10 16-16,-10-8 7 15,-5-11-88 1,1-7-78-16</inkml:trace>
  <inkml:trace contextRef="#ctx0" brushRef="#br0" timeOffset="938111.1351">8042 8108 1086 0,'-29'10'465'16,"-18"9"-239"-16,0 20-159 15,7 15-31-15,15 27-27 16,9 7-2-16,19 4 5 16,11-6 2-16,9-20 2 15,5-4-2-15,11-20-26 16,2-6-79-16,2-18-399 0</inkml:trace>
  <inkml:trace contextRef="#ctx0" brushRef="#br0" timeOffset="938451.6664">8244 8545 762 0,'-2'4'387'16,"0"1"-78"-16,2 6-198 15,3 1-28-15,13 8-24 16,-1-2-9-16,11-1-17 16,-1-4-4-16,1-8 0 15,-3-5 1-15,-4-12 2 16,0-6 4-16,-4-13-1 16,0-1-2-16,-10-12-2 15,-6-8-3-15,-20-10-3 16,-5-4 0-16,-10 8 12 15,-3 9 12-15,-5 23-1 16,-1 14-7-16,4 17-26 16,7 8-20-16,18 9-11 15,12 5 0-15,23 8 1 16,16 4 1-16,24 3-53 0,6-6-77 16</inkml:trace>
  <inkml:trace contextRef="#ctx0" brushRef="#br0" timeOffset="938825.1772">8474 8749 486 0,'1'-6'289'0,"4"-3"-24"0,11-5-127 16,6-2-14-16,10 0 14 15,7 4 10-15,0 7 5 16,1 5-17-16,-16 12-43 16,-10 5-2-16,-20 7-5 0,-10 6 3 15,-17 1-11-15,-3 3-27 16,3-6-30-16,4-3-8 15,17-10-11-15,5-9-2 16,13-6-4-16,5-2-3 16,15-7 5-16,5 1-1 15,4 0 1 1,5 3-16-16,-2 5-74 0,-1 1-64 0</inkml:trace>
  <inkml:trace contextRef="#ctx0" brushRef="#br0" timeOffset="939065.0804">8736 8125 1176 0,'12'-7'516'0,"11"-4"-294"16,6 21-98-16,5 21-43 15,8 31-46-15,3 18 2 16,-1 21 21-16,-7-3 3 16,-27-2-5-16,-14-7-10 15,-24-8-25-15,-7-6 2 0,7-23-91 16,6-15 28-16</inkml:trace>
  <inkml:trace contextRef="#ctx0" brushRef="#br0" timeOffset="939586.3965">9515 8476 984 0,'5'1'395'0,"11"5"-235"0,14 1-47 16,30 0-43-16,17 2-10 15,16-3-34-15,3-4-9 16,-13 0 0-16,-12-3-23 16,-14 0-131-16,-12 2-85 15</inkml:trace>
  <inkml:trace contextRef="#ctx0" brushRef="#br0" timeOffset="939850.546">9658 8613 618 0,'-2'0'309'0,"0"1"-104"16,4 2-18-16,-2-3-27 16,12 0-14-16,57 2-15 0,-21 0-22 15,13 0-48 1,-1-3-20-16,8-1-25 0,0-1-9 16,-7 1-132-16,-3 1-138 15</inkml:trace>
  <inkml:trace contextRef="#ctx0" brushRef="#br0" timeOffset="940072.4143">10099 8412 636 0,'7'2'326'0,"14"5"-102"0,3 6-52 16,9 9-71-16,1 6-6 15,-10 2 12-15,1 2 15 16,-25-4 12-16,-7-4-7 16,-12 0-32-16,-11-5-19 15,0-1-38-15,1-4-11 16,2-6-63-16,5 0-93 0</inkml:trace>
  <inkml:trace contextRef="#ctx0" brushRef="#br0" timeOffset="941554.8883">10740 8196 662 0,'-1'-1'361'0,"2"-2"-39"16,18 6-183-16,10-1-34 0,27 5-36 15,12-1-19 1,22 5-34-16,1 1-4 16,-11-3-1-16,-10 1-11 0,-30-7-76 15,-7 0-57 1,-17-2-308-16</inkml:trace>
  <inkml:trace contextRef="#ctx0" brushRef="#br0" timeOffset="941746.7148">11069 8237 346 0,'-1'-3'257'0,"-3"-3"32"0,4 6-64 16,0 0-74-1,0 0-26-15,4 30-33 16,0 54-9-16,-5-22-33 16,-4 4-7-16,-1-2-13 15,-1-7-12-15,3-10-7 16,4-3 15-16,3-17-144 15,5-8-152-15</inkml:trace>
  <inkml:trace contextRef="#ctx0" brushRef="#br0" timeOffset="942087.5889">11190 8904 547 0,'5'-6'232'0,"9"-8"-124"16,2-1-51-16,2-3-16 15,3-2 8-15,-5-1 30 16,0 0 16-16,-7 3 30 15,-2 5 10-15,-3 8 3 16,-2 5-11-16,-4 12-38 0,-5 8-19 16,-1 14-30-16,2 8-10 15,-1 2-9-15,8 1-4 16,4-11-8-16,-2-6-2 16,9-12-30-16,-4-8-57 15</inkml:trace>
  <inkml:trace contextRef="#ctx0" brushRef="#br0" timeOffset="942500.2094">11687 8542 1003 0,'8'1'412'0,"10"-1"-245"0,9 0-46 16,18-3-55-16,6 1-15 0,7 2-30 15,-1 0-6-15,-12 0-38 31,-7 0-67-31,-16 4-288 0</inkml:trace>
  <inkml:trace contextRef="#ctx0" brushRef="#br0" timeOffset="942704.7569">11758 8663 797 0,'5'3'398'16,"3"-1"-133"-16,15 2-76 16,11-2-27-16,12-2-47 15,-4 2-34-15,10-2-40 16,-4 0-13-16,-10-1-79 16,3-1-103-16</inkml:trace>
  <inkml:trace contextRef="#ctx0" brushRef="#br0" timeOffset="943453.3207">12516 8263 247 0,'0'0'184'0,"3"1"38"16,3 0-22-16,-6-1-12 15,7 0-11-15,23 5-15 16,47 4-28-16,-20-2-52 15,8-4-21-15,7-4-38 16,-4-2-6-16,-15-6-19 16,-12 4-22-16,-22 1-46 15,-10 2-43-15,-15 2-48 16,-12 0-16-16,-11 2-42 16,-5 3-10-16</inkml:trace>
  <inkml:trace contextRef="#ctx0" brushRef="#br0" timeOffset="943614.5139">12768 8328 331 0,'3'6'235'0,"-3"10"17"16,1 7-29-16,-1 13-62 0,0 4-29 15,2 12-23-15,-2-3-14 16,1-2-20-16,-4-1-13 16,-2-11-25-16,3-4-10 15,3-8-12-15,4-8-3 16,-2-7-49-16,1-4-82 15</inkml:trace>
  <inkml:trace contextRef="#ctx0" brushRef="#br0" timeOffset="943989.6479">12947 8749 837 0,'7'-7'402'15,"6"-3"-132"-15,10 1-163 16,6 4-34-16,4 4-32 0,-1 3-9 16,-8 10-21-16,-4 3-4 15,-12 8 5-15,-11 2 2 16,-16 6 6-16,-8 1-1 15,-14 0-4-15,2-4-4 16,6-5-3-16,5-5-2 16,14-8-4-16,8-5 0 15,14-8-4-15,11-2-2 16,12-2 1-16,6 2 2 0,4 5 2 16,-4 4 1-1,-6 1 0-15,-3 3 0 16,-6-1-41-16,-4-4-43 15</inkml:trace>
  <inkml:trace contextRef="#ctx0" brushRef="#br0" timeOffset="944669.8782">13884 8229 899 0,'-18'-1'388'0,"-21"2"-208"0,3 8-46 15,3 11-70-15,13 10-22 16,12 14-29-16,7 5-10 15,21 3-1-15,1-8 2 16,14-11 1-16,4-6 0 16,2-17-25-16,2-6-45 15,-3-9-228-15</inkml:trace>
  <inkml:trace contextRef="#ctx0" brushRef="#br0" timeOffset="944933.045">14167 8353 662 0,'-9'-11'395'16,"-4"-5"-67"-16,-6 4-131 16,-6 3-54-16,0 9-72 15,-3 7-22-15,7 8-32 16,6 6-7-16,10 7-5 16,7 3-4-16,12 0 0 15,5-3 1-15,12-3 0 16,4-6 2-16,0-15 4 15,0-1 3-15,-8-16 10 16,-6-6 7-16,-10-3 5 0,-9-9-1 16,-9-1-7-16,-9-3-12 15,-8 9-32-15,-2 8-45 16</inkml:trace>
  <inkml:trace contextRef="#ctx0" brushRef="#br0" timeOffset="945223.6508">14385 8339 745 0,'-1'-6'409'0,"3"-4"-79"16,1 6-121-16,10 10-96 0,2 9-34 16,6 18-29-16,3 4-6 15,-7 7-8-15,-3-3-3 0,-19-13-5 16,-10-2-1-16,-12-13-1 31,-7-2-1-31,0-11-77 0,3-7-15 0</inkml:trace>
  <inkml:trace contextRef="#ctx0" brushRef="#br0" timeOffset="945947.3864">14741 8259 561 0,'-9'11'280'15,"-9"15"-73"-15,8 9-29 16,2 4-56-16,11 2-15 16,17-4-20-16,9-10-8 15,24-13 5-15,5-12 0 0,3-19-14 16,-3-5-6-16,-14-16 4 16,-12-7 0-16,-25-5 4 15,-8-6-1-15,-30-4-18 16,-15 0-5-16,-13 1-22 15,-9 5-9-15,14 21-20 16,6 14-11-16,14 20-7 16,11 11-2-16,9 9 6 15,10 7 1-15,15 4-1 16,13 2 1-16,26-2-83 16,11-2-75-16</inkml:trace>
  <inkml:trace contextRef="#ctx0" brushRef="#br0" timeOffset="946818.5508">13743 8821 854 0,'-6'-2'317'0,"6"1"-261"16,6 1-23-16,-1-1 1 0,26 1 5 15,110 5 35-15,-24-2 17 16,46 6 16-16,31 3 0 16,20 4-18-1,15 0-23-15,-13-2-40 0,-10 0 11 16,-39-11-122-16,-27-4-134 16</inkml:trace>
  <inkml:trace contextRef="#ctx0" brushRef="#br0" timeOffset="947302.3336">14017 9206 474 0,'3'-8'329'15,"5"-5"-21"1,-10-1-45-16,-7 4-26 16,-12 2-64-16,-8 4-27 0,-8 9-69 15,1 4-24 1,0 13-36-16,8 3-12 0,14 9-9 15,12 6-3 1,18 3 4-16,7-1-1 0,13-7-1 16,5-7-1-16,9-12-52 15,3-8-47-15,-2-10-211 16</inkml:trace>
  <inkml:trace contextRef="#ctx0" brushRef="#br0" timeOffset="947541.4007">14344 9307 692 0,'-11'-7'380'0,"-17"-5"-62"0,-6 0-73 16,-3 6-92-16,3 5-44 16,10 2-74-1,2 5-28-15,13 6-21 0,3 2-2 16,6 5 4-16,13 3 5 16,-1-1 4-16,9-3 1 0,8-4 2 15,-2-5 5-15,3-8 2 16,-10-2 3-1,-4-6 4 1,-2 0 0-16,-6-3-2 0,2 1-10 16,-2 2-61-16,-1 0-55 0,1 3-308 15</inkml:trace>
  <inkml:trace contextRef="#ctx0" brushRef="#br0" timeOffset="947904.3023">14458 9286 820 0,'10'3'405'0,"5"0"-129"16,11 10-149-1,4 6-30-15,0 6-30 0,-1 2-14 16,-18 1-4-16,-5 0-1 15,-14-4-2-15,-13-8 3 16,-11-14 0-16,-5-5-45 16,2-5-164-16</inkml:trace>
  <inkml:trace contextRef="#ctx0" brushRef="#br0" timeOffset="948345.6631">14781 9299 1017 0,'-8'5'400'0,"-10"6"-267"0,5 6-47 16,8 13-49-16,5 3-6 15,10 0-15-15,7 1 0 16,13-11 1-16,2-6 2 16,12-11 8-16,1-11 7 15,-1-15 12-15,0-6 4 16,-14-17 2-16,-10-3 2 15,-20-5 9-15,-10 3 2 16,-29 5 15-16,-11 5 5 0,-17 14-10 16,-5 6-9-1,18 18-29-15,11 5-18 16,26 8-29-16,15 4-9 16,27-2-26-16,12-1-41 15,24-3-177-15,7 1-187 0</inkml:trace>
  <inkml:trace contextRef="#ctx0" brushRef="#br0" timeOffset="950811.3107">15878 8694 589 0,'-3'0'326'15,"3"0"-54"-15,8 1-80 0,22 2-86 16,12 3-19-16,11-2-33 16,-2 0-21-16,-5 0-19 15,-7-3 5-15,-7 3-113 16,-2 0-103-16</inkml:trace>
  <inkml:trace contextRef="#ctx0" brushRef="#br0" timeOffset="950995.0095">15928 8809 597 0,'-3'2'334'16,"1"2"-68"-16,11-1-78 0,8 2-33 16,15 0-50-16,4-1-28 15,7 1-45-15,-5-5-10 16,3 0-109-16,1-4-349 15</inkml:trace>
  <inkml:trace contextRef="#ctx0" brushRef="#br0" timeOffset="951559.3213">16467 8353 645 0,'6'-3'306'0,"13"-3"-107"16,8 2-55-16,18 0-30 16,13 2-10-16,22 1-27 15,3 1-11-15,-1 5-32 16,-14-1-9-16,-29 3-11 0,-11 0-4 15,-18-4-7-15,-9 1-16 16,-4-1-61-16,-9 1-33 16,-3 0-99-16,-2-4-41 15,-4 0-40-15,-3-1 25 16,-7 1 102 0,0 5 72-16,4 3 186 0,1-1 49 15,11 2 44-15,0 1 1 16,6 4-72-16,6 7-24 0,2 7-13 15,1 3-3 1,1 13-10-16,0 1-10 16,2 5-30-16,0 1-9 0,1-6-4 15,0-1 2-15,1-13-10 16,2-2-43-16,-3-15-227 16</inkml:trace>
  <inkml:trace contextRef="#ctx0" brushRef="#br0" timeOffset="951981.4564">16980 8840 761 0,'10'-3'318'16,"9"-5"-179"-16,6 2-31 16,3 5-35-16,-3 2-15 0,3 10-22 15,-5 6-6-15,-12 2-7 16,-5 7 10-16,-18 4 7 16,-11-1 0-16,-7-1-8 15,-1-4-8-15,8-11-4 16,8-4 3-16,11-5 1 15,4-4-3-15,4-5 11 16,4 1 1-16,11-1 3 16,2 0 7-16,6 5 0 15,2 1 1-15,3 5-5 16,-1 2-3-16,-1 1-1 0,-4 0-3 16,-11-7 3-16,-4-2-2 15,-7-2-6 1,-1-5-62-16</inkml:trace>
  <inkml:trace contextRef="#ctx0" brushRef="#br0" timeOffset="972166.4486">17574 8727 549 0,'0'1'344'0,"-3"1"-31"16,16 1-106-16,6 0-27 15,28 1-35-15,21 1-20 16,27-2-44-1,9 0-17-15,2 2-39 0,-9-5-7 16,-21 0-7-16,-8-5 2 16,-28-3-72-16,-10 5-64 15,-24 3-276-15</inkml:trace>
  <inkml:trace contextRef="#ctx0" brushRef="#br0" timeOffset="973191.0148">18966 8585 803 0,'5'-3'333'0,"19"2"-197"16,14 1-35-16,25 0-35 16,2 1-19-1,-33 0-23-15,1 0-9 0,110 0-2 16,-7 1-64-16,-21 1-233 16</inkml:trace>
  <inkml:trace contextRef="#ctx0" brushRef="#br0" timeOffset="973439.2445">19032 8698 549 0,'11'0'275'0,"8"3"-98"15,25 1-58-15,5 1-10 16,19 1-21-16,7 2-15 0,-1-6-20 16,0 3-15-1,-7-5-14-15,-6-3-7 16,-14 1-138-16,-10-4-257 0</inkml:trace>
  <inkml:trace contextRef="#ctx0" brushRef="#br0" timeOffset="973641.1312">19535 8534 582 0,'8'4'283'0,"11"4"-58"16,9 1-88-16,15 8-26 0,0-1-6 16,0 1-17-16,-6 3-11 15,-14-3-18-15,-8-1-10 0,-17 0-24 16,-9-3-5-1,-18 2-19-15,-5 0-57 16,-13-6-380 0</inkml:trace>
  <inkml:trace contextRef="#ctx0" brushRef="#br0" timeOffset="973852.3309">19087 8506 422 0,'-10'1'319'0,"-13"0"32"0,-3 8-132 15,0 4-33-15,2 9-53 16,8 4-22-16,5 10-29 16,11 2-14-16,13 0-20 15,10-2-7-15,22-8 5 16,7-6-80-16</inkml:trace>
  <inkml:trace contextRef="#ctx0" brushRef="#br0" timeOffset="974866.3245">1747 9912 828 0,'-5'3'378'0,"1"1"-168"0,21 1-115 16,15 1-25-16,40 1-28 15,11-3-2-15,21 4-19 16,6-1-7 0,-11-1-2-16,-6 3 1 15,-27-7-36-15,-10-2-39 16,-29-2-107-16,-6-1-85 15,-18-2-148-15</inkml:trace>
  <inkml:trace contextRef="#ctx0" brushRef="#br0" timeOffset="975087.2397">1882 10022 312 0,'-16'6'231'16,"-18"1"16"-16,13 1-82 0,4-4-14 15,11-1-41-15,9 1-12 16,17-2-16-16,16 4-16 0,28 2-9 16,8-3-7-1,23 2-22 1,-2-5-7-16,2-4 0 16,-2 0-5-16,-17-9-119 0,-10 1-186 0</inkml:trace>
  <inkml:trace contextRef="#ctx0" brushRef="#br0" timeOffset="975313.3905">2395 9915 607 0,'15'0'332'0,"22"8"-40"15,1 0-114-15,0 10-63 16,-9 2-8-16,-14-1-27 16,-7 5-22-16,-14-3-26 15,-6 0-8-15,-14 1-77 16,-8-5-104-16</inkml:trace>
  <inkml:trace contextRef="#ctx0" brushRef="#br0" timeOffset="975598.0363">1865 9839 744 0,'-17'8'334'0,"-17"12"-147"16,0 5-46 0,8 8-46-16,4 5-17 0,13 5-29 15,8-1 4-15,14-1 11 16,10-1 3-16,13-5 4 16,6-6-13-16,5-9-22 15,3-6 8-15</inkml:trace>
  <inkml:trace contextRef="#ctx0" brushRef="#br0" timeOffset="976853.5918">3185 9780 764 0,'17'-1'312'0,"31"-2"-162"0,17 0-47 15,21 1-23-15,7 2-7 16,-1 0-33-16,-16 2-10 16,-6-1-21-16,-11 0-36 15,-26 1-129-15,-1 0-100 16</inkml:trace>
  <inkml:trace contextRef="#ctx0" brushRef="#br0" timeOffset="977010.6362">3633 9790 244 0,'-12'-3'224'0,"-13"3"74"0,4 1-33 16,11 10-68-16,3 10-15 16,7 18-35-16,4 7-15 15,1 12-18-15,3 0-20 0,-4-6-33 16,-5-2-11-1,1-5-23-15,1-3 0 16,0-9-90-16,7-5-85 0</inkml:trace>
  <inkml:trace contextRef="#ctx0" brushRef="#br0" timeOffset="977302.5536">3681 10361 789 0,'6'-4'372'0,"6"-4"-145"15,2-3-71-15,4-3-69 16,2-2-27-16,-2 0-31 0,-1 1-7 16,-4 3 7-16,-4 2 4 15,-4 7 4-15,-3 5 3 16,-1 11-4-16,0 8 2 15,-1 10 3-15,4 6 0 16,2 2-10-16,-3-2-6 16,3-8-4-16,1-2-20 15,-1-12-113-15,2-2-184 16</inkml:trace>
  <inkml:trace contextRef="#ctx0" brushRef="#br0" timeOffset="977545.4311">4176 10065 945 0,'8'-3'432'0,"19"2"-178"16,8 1-110-16,2 1-84 16,-18-1-19-16,-1 1-20 15,54 3-33-15,-8-4-215 0</inkml:trace>
  <inkml:trace contextRef="#ctx0" brushRef="#br0" timeOffset="977730.3414">4223 10178 711 0,'0'4'396'15,"-1"4"-79"1,23-3-92-16,10 2-35 0,16-7-56 16,7 1-37-16,-8-2-46 15,-4-4-19 1,-3 1-561-16</inkml:trace>
  <inkml:trace contextRef="#ctx0" brushRef="#br0" timeOffset="978275.0649">5040 9711 591 0,'6'-3'327'0,"3"-5"-60"0,11 0-137 16,10 0-33-16,12 3-42 15,8 5-17-15,5 6-19 16,-6 6-6-16,-19 2-10 0,-13-1 4 15,-29 7 19 1,-16-5 4-16,-15 6 5 16,-3-2-2-16,9-6-16 0,12-1-5 15,22-8-8 1,10-4-3-16,20 1-7 16,11 2 0-16,12 6 0 15,2 5 2-15,-11 9 9 16,-12 1 8-16,-19-1 29 15,-13 0 8-15,-15-6 5 16,-6-3-3-16,-9-5-74 16,1-2-86-16</inkml:trace>
  <inkml:trace contextRef="#ctx0" brushRef="#br0" timeOffset="978476.0376">4936 10141 722 0,'0'1'365'16,"9"5"-61"-16,8-3-72 0,31 0-42 15,16-1-24-15,27-6-70 16,6 0-30-16,-4-3-38 16,-6 1-4-16,-14 2-85 15,-14-5-72-15,-18 8-283 16</inkml:trace>
  <inkml:trace contextRef="#ctx0" brushRef="#br0" timeOffset="978785.6637">5185 10340 918 0,'6'1'374'0,"-2"4"-222"0,3 4-13 16,-5 6-10-16,-2 3-9 0,2 8-28 15,-4-1-20-15,-1-1-40 16,12-7-8-1,14-2-5-15,8-7-1 0,14-10 14 16,-9 2-38 0,-5-12-122-16,-9-1-112 15</inkml:trace>
  <inkml:trace contextRef="#ctx0" brushRef="#br0" timeOffset="978928.252">5393 10340 694 0,'-3'-1'366'0,"-5"7"-72"16,4 8-46-16,4 14-65 0,-1 9-31 15,4 14-43 1,-2-3-22-16,1 5-31 0,-1-2-6 16,-2-9-16-1,3-1-31-15,-2-18 42 16</inkml:trace>
  <inkml:trace contextRef="#ctx0" brushRef="#br0" timeOffset="979375.3962">5782 9895 822 0,'9'-1'380'0,"22"-3"-137"0,13 4-60 16,24 2-61-16,11-1-18 16,13 1-46-16,-1-2-19 15,-9 1-14-15,-14-2 1 16,-21-4-77-16,-10 0-38 15,-16-2-85 1,-4 2-80-16</inkml:trace>
  <inkml:trace contextRef="#ctx0" brushRef="#br0" timeOffset="979564.8375">6182 9916 869 0,'-2'11'419'0,"-4"19"-151"15,7 6-50-15,-3 7-43 16,2 3-25-16,0 2-38 16,0 2-23-16,0-4-41 15,0-3-14-15,6-11-42 0,3-7-55 16</inkml:trace>
  <inkml:trace contextRef="#ctx0" brushRef="#br0" timeOffset="979982.3624">6383 10278 587 0,'0'0'388'16,"3"0"27"-16,3 0-154 0,-6 0-107 16,0 0-36-1,22 0-51-15,30 3-19 16,-28 2-27-16,0 2-6 15,-8 3-14-15,-8 3 1 16,-15 4 25-16,-11 5 7 0,-10 6 14 16,2 1 4-16,3-8-16 15,1-1-9-15,17-4-10 16,4-2-6-16,14 1-7 16,11-3 2-16,14-4 3 15,7-6 14-15,1 0-98 16,5-3-64-16</inkml:trace>
  <inkml:trace contextRef="#ctx0" brushRef="#br0" timeOffset="980490.9887">2939 9364 646 0,'-5'-10'344'0,"-10"-6"-96"0,3 16-51 16,2 44-88-16,5 25-35 15,14 65-14-15,4 32 11 16,17 21-4 0,4 28-3-16,-6-23-23 0,3-22-10 15,-18-18-9-15,-6-42 5 16,-6-32-6-16,-5-20-51 15</inkml:trace>
  <inkml:trace contextRef="#ctx0" brushRef="#br0" timeOffset="980911.4191">2818 9420 448 0,'1'-1'159'0,"7"2"-117"16,12 3 8 0,22 4 33-16,16 5 25 15,45-6 29-15,30-1 6 16,51-6-13-16,54-3-8 16,69-2-36-16,9-2-21 15,49 4-27-15,1-3-11 16,-15-1-20-16,-6 0-6 0,-35-9 3 15,-36 1 3 1,-51 7 9-16,-21 8-1 0,-67 16-55 16,-29 9-144-1</inkml:trace>
  <inkml:trace contextRef="#ctx0" brushRef="#br0" timeOffset="981380.0536">6853 9515 730 0,'2'-7'346'16,"5"6"-179"-16,5 9-55 0,0 34-77 15,2 21-11-15,6 44 22 16,-2 23 12-16,3 22-3 16,6 21-12-16,-7-3 6 15,1-12-6-15,-1-20 2 16,-3-26 4-16,-4-36-8 15,2-13-49-15,-10-26-450 16</inkml:trace>
  <inkml:trace contextRef="#ctx0" brushRef="#br0" timeOffset="981958.2551">3243 10972 375 0,'-31'6'126'0,"-28"5"-23"16,9 0 18-16,24-3 18 0,19-3 9 16,48-3-64-1,26-2-17-15,71-6 18 0,46-2 9 16,79-4-6-1,39 1-13-15,71 5-36 16,21 1-7-16,21 3-15 0,-11-7-1 16,-22-6 4-16,-23-3-3 15,-69 3 1-15,-26 6-3 16,-88 7-17-16,-46 2-19 0,-69 6-73 16,-35 2-8-1</inkml:trace>
  <inkml:trace contextRef="#ctx0" brushRef="#br0" timeOffset="991086.8375">7359 10372 1125 0,'0'-1'469'0,"1"1"-287"0,4 1-66 16,-5-1-77 0,0 0-6-16,1-1-150 0</inkml:trace>
  <inkml:trace contextRef="#ctx0" brushRef="#br0" timeOffset="991464.4135">7881 10384 577 0,'5'1'300'16,"8"-7"-60"-16,6-8-37 15,10-17-35-15,6-7-19 16,2-10-32-16,-5-4-16 16,-9-3-26-16,-7-3-8 15,-10-9-25-15,-4-6-11 16,-3 7-17-16,-3 5-6 0,0 24-1 15,0 17 1 1,0 20-8-16,-1 12-2 0,5 27-11 16,4 14-5-1,12 19 8-15,7 6 3 0,14-3 4 16,3-4 3-16,0-11 5 16,-2-2-25-16,-12-15-112 15,-7-7-64-15</inkml:trace>
  <inkml:trace contextRef="#ctx0" brushRef="#br0" timeOffset="991637.3303">7982 10154 818 0,'3'0'344'15,"14"9"-183"-15,13 2-70 16,18 8-45-16,6 0-8 15,-5 0-109-15,-7-3-285 16</inkml:trace>
  <inkml:trace contextRef="#ctx0" brushRef="#br0" timeOffset="991764.3225">7897 10036 976 0,'-5'-1'385'0,"2"1"-288"15,-2 1-61-15,5-1-54 16,0 0-80-16</inkml:trace>
  <inkml:trace contextRef="#ctx0" brushRef="#br0" timeOffset="992082.5734">8409 10318 983 0,'8'6'412'0,"12"4"-243"0,3 2-40 0,8-6-50 16,-1-5-15-16,-1-7-14 31,-2-8-1-31,-8-9-3 0,-4-5-3 16,-17-5-7-16,-2 2-6 15,-15 2-15-15,-5 5-4 16,-1 10-1-16,-3 8 0 15,6 17-3-15,3 8-3 0,11 15-4 16,3 6-4 0,11 14 4-16,5 2 0 0,5 2 0 15,3-2 3-15,0-14 1 16,-1-2 1 0,-5-15-70-16,0-6-81 0</inkml:trace>
  <inkml:trace contextRef="#ctx0" brushRef="#br0" timeOffset="992367.8037">9107 10234 1143 0,'-17'10'500'0,"-27"16"-269"0,-7 1-59 16,-2-1-93-16,1-3-28 15,15-10-30-15,10-10-18 16,9-12-64-16,7-5-20 16,8-9-23-16,5 2 6 15,17 5 66-15,7 6 32 16,7 11 43 0,5 10 22-16,1 13 15 15,-2 8-7-15,0 6-9 16,-9 2-12-16,-10-8-17 15,-2-4-21-15</inkml:trace>
  <inkml:trace contextRef="#ctx0" brushRef="#br0" timeOffset="1.00489E6">9854 10082 824 0,'-9'-1'389'16,"-11"5"-178"-16,2 9-75 0,6 17-111 15,4 6-24-15,14 7-15 16,5 1 0-16,20-10 13 15,8-9 6-15,5-18 18 16,7-10 10-16,-15-24 17 16,-6-6 23-16,-27-14 42 15,-12 3 4-15,-23-5-1 16,-14-3-21-16,-3 3-51 16,0 1-15-16,6 16-28 15,10 15-16-15,10 19-26 16,10 15-6-16,27 18 4 15,8 2 10-15,24 4-9 16,8-6-51-16,15-4-230 0</inkml:trace>
  <inkml:trace contextRef="#ctx0" brushRef="#br0" timeOffset="1.00515E6">10408 10212 835 0,'-3'5'359'0,"-4"7"-187"0,-1 3-34 16,-9-2-36-16,-6 1-18 0,-2-5-23 16,-5-4-11-16,3-8-15 15,6-3-4-15,-1-11-17 16,5 0-8-16,13 2-18 16,4-1-11-16,15 6-15 0,7 4 5 31,1 9 25-31,0 5 14 0,3 13 26 15,-6 3 1 1,6 7-13-16,0-1-2 0,1-1-77 16</inkml:trace>
  <inkml:trace contextRef="#ctx0" brushRef="#br0" timeOffset="1.00573E6">11320 10113 835 0,'-8'-9'398'15,"-7"-9"-163"-15,-4 3-43 16,-7 11-91-16,8 6-43 16,2 6-62-16,7 4-18 15,11 7-11-15,1-4 2 16,12 5 14-16,4 0 8 0,0-9 11 16,6 2 3-16,-10-9 2 15,-3 0 5-15,-4-4 7 16,-9-5-2-16,-6 3-4 15,-5-5-9-15,-8 4-11 16,3 4-3-16,-3 6-5 16,5 6-1-16,0 6-2 15,5 0-2-15,10 5 4 16,-1-1 3-16,17 0 8 16,1 0 4-16,0-11 8 15,14 0 5-15,-4-11 5 16,6-4 2-16,3-9 4 0,-7-6 1 15,-3-9-2-15,-4-3 0 16,-8-2-3-16,-3 1 0 16,-8 7-3-16,-1 7 8 15,-2 12-12-15,0 5-3 16,1 10-6-16,-2 6-10 16,4 7 7-16,1 4 2 15,1 4 33-15,3-3-72 16,0-5-283-16</inkml:trace>
  <inkml:trace contextRef="#ctx0" brushRef="#br0" timeOffset="1.00586E6">11428 9942 1137 0,'-5'-11'488'0,"-3"-12"-284"15,6 11-92-15,3 12-128 16,7 5-57-16</inkml:trace>
  <inkml:trace contextRef="#ctx0" brushRef="#br0" timeOffset="1.00607E6">11607 10131 1065 0,'5'7'453'0,"3"3"-262"15,15 14-86-15,-2 2-17 16,3 7-44-16,1 1-9 15,1-7-16-15,-8-8 1 16,8-11 10-16,1-10 4 16,-1-18 10-1,3-5 0-15,-10-10-7 0,-5 1-13 16,-14 2-122-16,0 5-127 16</inkml:trace>
  <inkml:trace contextRef="#ctx0" brushRef="#br0" timeOffset="1.00653E6">12350 10203 929 0,'-14'4'421'0,"-16"10"-204"16,-5 1-76-16,2 3-86 0,0-2-19 15,-3-5-14 1,4-4-2-16,0-8-2 16,0-2-2-16,11-8-7 15,5 1-4-15,9-5-9 16,7 2-7-16,11-2-14 16,5 1-7-16,13 11-5 15,1 3 8-15,2 13 22 16,-1 5 12-16,-7 7 25 15,-3 2 7-15,-3 3-6 16,1-4-3-16,-2-6-3 16,4-4-5-16,-4-16 7 0,4-3 3 15,6-15 0-15,-2-6-2 16,1-5-6-16,-4-3-2 16,-8 1-6-16,-2 6-3 15,-8 12 14-15,1 6-10 16,-9 15 0-16,3 7 3 0,0 8-17 15,-1 5 8-15,8 1-3 16,-1-2 27-16,8-4-144 16,1-5-154-1</inkml:trace>
  <inkml:trace contextRef="#ctx0" brushRef="#br0" timeOffset="1.00677E6">12941 10148 1418 0,'0'0'588'15,"0"0"-370"-15,-1 1-76 16,1-1-104-16,0 0-18 15,0 0-15-15,0 0 18 16,6 2-158-16,15 3-90 0</inkml:trace>
  <inkml:trace contextRef="#ctx0" brushRef="#br0" timeOffset="1.00705E6">12974 10334 900 0,'3'3'462'0,"3"-1"-108"16,0 0-56-16,-6-2-74 0,0 0-36 15,0 0-57-15,0 0-32 16,0 0-37-16,0 0-13 15,0 0-22-15,0 0-4 16,0 0-78-16,0 0-645 16</inkml:trace>
  <inkml:trace contextRef="#ctx0" brushRef="#br0" timeOffset="1.00879E6">1773 12044 744 0,'-5'1'313'0,"-9"3"-156"16,21 6-87-16,8-3 1 15,35 2 32-15,20 0 10 0,25-3-35 16,22 0-16-16,-4-3-37 15,-3-1-3-15,-22-4 9 32,-19 0-37-32,-28-1-121 0,-16-4-91 0</inkml:trace>
  <inkml:trace contextRef="#ctx0" brushRef="#br0" timeOffset="1.00896E6">2283 12127 499 0,'-2'1'295'0,"-1"5"-12"16,3 4-58-16,0 13-74 16,0 10-19-16,0 15-30 15,-1 6-21-15,1 10-19 16,3-7-9-16,1-7-28 16,5-10 17-16,6-18-260 15</inkml:trace>
  <inkml:trace contextRef="#ctx0" brushRef="#br0" timeOffset="1.00927E6">2442 12662 713 0,'6'-10'285'16,"12"-4"-179"-16,3-5-31 0,-6-6 4 15,7 8 19-15,-14 1 42 16,-1 2 15-16,-4 10-21 16,-8 1-17-16,5 14-41 15,-4 8-25-15,5 12-8 16,5 7-11-16,1 1-12 15,-1-2-3-15,2-6-5 16,2-4 3-16,-2-11 88 16</inkml:trace>
  <inkml:trace contextRef="#ctx0" brushRef="#br0" timeOffset="1.00996E6">3200 12279 813 0,'-13'-2'388'16,"-16"-3"-151"-16,-2 5-51 15,-1 0-74-15,1 5-40 0,9 2-50 16,2 3-27-16,18 6-29 15,7 3-4-15,27 10 3 16,15 1 12-16,10 3 23 16,6 0 6-16,-18-3 22 15,-13-2 14-15,-30-1 28 16,-11-5 10-16,-26-3-9 16,-4-7-6-16,-6-16-28 15,4 1-53-15,11-15-171 16</inkml:trace>
  <inkml:trace contextRef="#ctx0" brushRef="#br0" timeOffset="1.01014E6">3363 12326 512 0,'9'-1'389'16,"6"1"52"-16,-2 8-147 15,-5 13-125-15,-1 9-45 16,-3 15-53-16,-2 1-15 15,-2 3-32-15,-1-3-9 16,1-9-74-16,2-6-78 0</inkml:trace>
  <inkml:trace contextRef="#ctx0" brushRef="#br0" timeOffset="1.0103E6">3399 12103 1064 0,'0'0'415'0,"-1"0"-315"16,0 0-69-16,1 0-39 15,0 0-111-15</inkml:trace>
  <inkml:trace contextRef="#ctx0" brushRef="#br0" timeOffset="1.01055E6">3528 12413 880 0,'8'25'454'16,"5"17"-130"-16,2-4-120 0,-4 0-42 16,-6-13-59-16,-4-4-34 15,1-7-32-15,1-7-8 16,5-7-4-16,1-4 1 16,4-13-1-16,2-1-3 0,3-9-13 15,3-1-7 1,5 4-8-16,1 5-2 0,-1 6-2 15,2 12 5 1,-5 12 17-16,-1 8 4 16,-7 8 6-16,-3 5 1 0,-10 0 42 15,-2 1-109-15</inkml:trace>
  <inkml:trace contextRef="#ctx0" brushRef="#br0" timeOffset="1.01143E6">4319 12028 587 0,'-20'6'356'16,"-22"10"-40"-16,-9 26-150 15,-2 14-40-15,8 37-63 0,15 12-18 16,27 6-24-16,9-10-4 16,31-22-5-16,4-17-2 15,27-24-8-15,7-9-61 16</inkml:trace>
  <inkml:trace contextRef="#ctx0" brushRef="#br0" timeOffset="1.01182E6">4412 12272 905 0,'4'-11'395'0,"3"-9"-192"0,13 4-111 16,8 2-27-16,11 11-35 16,3 5-16-16,-1 10-14 15,-5 0-2-15,-14 7 0 16,-12-4 1-16,-15 4 5 16,-5 2 5-16,1-7 2 15,3-1-4-15,16-7-7 0,3 0-3 16,15 0-2-16,10 3 1 15,1 7 2 1,-2 5 10-16,-16 10 22 16,-21 4 12-16,-30 1 10 0,-13-2-9 15,-19-6-10 1,6-6-5-16,14-12-143 0,3-6-367 16</inkml:trace>
  <inkml:trace contextRef="#ctx0" brushRef="#br0" timeOffset="1.01214E6">4763 12258 980 0,'15'0'370'0,"10"-4"-251"0,20 3-79 16,6-2 2-16,-8-1-4 15,0 3-5-15,-21-3-12 16,-7 1 1-16,-3 2-5 16,-10-4-2-16,0 5-11 15,-2 2-2-15,-1-2 14 16,0 0 3-16,-1 28 11 16,-3 42 5-16,6-11-3 15,2 2 1-15,-2-1-4 16,3-2-3-16,-1-19-14 15,-1-4-5-15,-1-16-22 16,1-7-67-16</inkml:trace>
  <inkml:trace contextRef="#ctx0" brushRef="#br0" timeOffset="1.01229E6">4900 12499 877 0,'6'-2'403'0,"5"2"-147"15,15 1-145-15,3 0-31 16,12 4-26-16,1-5-16 16,2 2-38-16,0-3-79 15</inkml:trace>
  <inkml:trace contextRef="#ctx0" brushRef="#br0" timeOffset="1.01252E6">5257 12268 826 0,'-7'-1'370'0,"-11"1"-183"16,3 4-68-16,8 8-79 15,3 3-24-15,13 5-20 0,6 1-1 16,10-5 8-16,4-3 9 16,-1-11 18-16,-6-3 10 15,-8-9 15-15,-8-5 1 16,-13-4-18-16,-5 3-14 15,-9 5-92 1,1 0-126-16</inkml:trace>
  <inkml:trace contextRef="#ctx0" brushRef="#br0" timeOffset="1.0127E6">5392 12099 1052 0,'16'11'475'0,"7"5"-216"16,11 23-115-16,-3 9-12 16,0 25-36-16,-7 10-12 0,-18-1-37 15,-7 0-18-15,-24-18-9 0,0-7-1 32,4-13-25-32,0-11-65 0</inkml:trace>
  <inkml:trace contextRef="#ctx0" brushRef="#br0" timeOffset="1.01361E6">6108 12230 776 0,'-1'-3'392'0,"-1"4"-158"16,-1 8-62-16,2 19-108 15,2 18-27-15,2 24-4 0,1 5-11 16,2-3-2-16,-1-10-3 16,3-18-5-16,1-9 12 15,1-12-114-15,0-10-135 16</inkml:trace>
  <inkml:trace contextRef="#ctx0" brushRef="#br0" timeOffset="1.01377E6">5941 12509 676 0,'-5'-3'364'16,"5"4"-111"-16,6 5-103 15,15 5-70-15,15 0-26 16,17-7 3-1,18-2-16-15,17-2 5 0,-1-2-83 16</inkml:trace>
  <inkml:trace contextRef="#ctx0" brushRef="#br0" timeOffset="1.01403E6">6573 12205 965 0,'13'-2'380'0,"28"-6"-229"15,16 2-52-15,23 2-7 16,4-1-6-16,6 5-27 15,-7 0-17-15,-9 6-21 16,-7-2-33-16,-21 1-140 16,-9-1-114-16</inkml:trace>
  <inkml:trace contextRef="#ctx0" brushRef="#br0" timeOffset="1.01421E6">6949 12177 357 0,'-8'7'257'0,"-7"13"43"15,5 8-48-15,6 15-75 16,7 12-21-16,3 9-26 0,7 5-9 16,-2-12-2-16,-5-6-14 0,2-14-46 15,-7-7-18 1,5-10-30-16,3-3-11 16,0-9-140-16,6-4-181 0</inkml:trace>
  <inkml:trace contextRef="#ctx0" brushRef="#br0" timeOffset="1.01451E6">7089 12618 818 0,'4'-7'396'0,"7"0"-117"0,11 2-97 15,12 1-63 1,6 6-24-16,4 2-41 0,-7 5-12 15,-15 3-15-15,-9 0 9 16,-15 4 12-16,-12 4-2 16,-13 3-1-16,-8 1-14 15,-1-3-14-15,4-3-4 16,17-8-6 0,5-2-7-16,11-5-5 0,9 1 0 15,4-2 0-15,8 1 3 0,9 1 1 16,2-3-4-1,2-1-61-15,-4-2-29 16</inkml:trace>
  <inkml:trace contextRef="#ctx0" brushRef="#br0" timeOffset="1.01504E6">7854 12419 449 0,'2'-3'377'0,"-1"-2"30"16,-9 1-129-16,-12 2-47 16,-12 2-93-16,-2 2-25 15,-1 9-54-15,6-1-22 32,17 8-37-32,9 4-9 0,23 4-6 0,16 9 5 15,5-6 11-15,1 5 2 16,-16-6 3-16,-12-6 1 0,-11 3 6 15,-8-9 3 1,-14-7 7-16,0-4 5 0,-13-12-60 31,8-4-59-31</inkml:trace>
  <inkml:trace contextRef="#ctx0" brushRef="#br0" timeOffset="1.01521E6">8000 12471 1106 0,'0'-4'482'0,"8"17"-264"15,0 6-54-15,-2 7-77 16,4 12-29-16,-6-5-28 16,-2-3-14-16,-2-3-138 15,0-5-190-15</inkml:trace>
  <inkml:trace contextRef="#ctx0" brushRef="#br0" timeOffset="1.01556E6">7953 12246 1089 0,'2'-5'448'16,"4"-3"-304"-16,1 7-70 0,5 10-89 15,3 7-30-15,10 15-82 16,0 11-53-16,4 9-44 15,0 5 20-15,-5-6 146 16,0-6 139-16,-8-11 178 16,-5-9 44-16,-6-4 10 15,-2-8-58-15,-3-1-93 16,1-4-36-16,-1-7-32 16,1-1-19-16,-1-1-33 15,0 1-13-15,7-9-34 16,45-35-7-16,-30 31-3 0,1 7 1 15,-1 7 8-15,-4 4-1 16,-1 8 6-16,-3 2 1 16,-5 6 1-16,-3 1 6 15,-2 2-1-15,-1-3 0 16,1 0-15-16,4-5-82 16</inkml:trace>
  <inkml:trace contextRef="#ctx0" brushRef="#br0" timeOffset="1.01606E6">8839 12112 922 0,'-27'10'415'16,"-22"8"-211"-16,-7 24-96 15,-6 13-28-15,22 37-52 16,17 10-10-16,42 4-6 16,23-2-2-16,25-25 5 15,12-13 24-15,5-19-227 16,-2-13 9-16</inkml:trace>
  <inkml:trace contextRef="#ctx0" brushRef="#br0" timeOffset="1.01656E6">9179 12271 282 0,'20'-2'251'0,"14"0"95"16,-8-1-26 0,-19 2-52-16,-8-2-46 0,-13-1-96 15,-8-2-40-15,-10 1-64 16,-2 1-9-16,-4 4-8 16,0 1-5-16,6 6-9 15,2 2-3-15,5 5-1 16,2 5 0-16,1 1 1 15,8 7-1-15,6 0 1 0,4-4 1 16,9-3 6-16,1-4 3 16,10-11 4-16,7 3 3 15,13-4 0-15,10-1 0 16,14 14-6 0,0-3-2-16,0 13 0 0,-13 0 3 15,-24 0 17-15,-8 3 12 16,-21-8 26-1,-8 1 8-15,-16-5-5 16,-9-3-4-16,-12-10-15 16,2-7-8-16,10-15-42 15,7-1-48-15,19-6-157 16,12 3-204-16</inkml:trace>
  <inkml:trace contextRef="#ctx0" brushRef="#br0" timeOffset="1.01693E6">9416 12371 636 0,'-1'-8'390'15,"-2"-10"5"-15,8 3-193 0,15 6-83 0,5-1-29 16,14 9-24-1,1 2-14 1,2 12-24-16,-5 3-2 16,-15 2-15-16,-8 1-2 0,-17 1-1 15,-7-2 1-15,-5-2 4 16,1-3 0-16,5-6-13 16,9-5-4-16,11 1-8 15,8-3-2-15,11 2 4 16,1 8 0-16,-2 9 1 15,-7 4 1-15,-18 3 15 16,-8 1 12-16,-26-1 11 16,-8 0 2-16,-13-4-7 15,-2-5-4-15,6-9-33 16,6-3-57-16,18-7-239 0</inkml:trace>
  <inkml:trace contextRef="#ctx0" brushRef="#br0" timeOffset="1.01718E6">9874 12293 825 0,'-4'-1'388'16,"-4"1"-158"-16,0 0-71 0,7 3-55 15,1 3-15-15,8 0-14 16,2 0 2-16,3-2-19 16,-4 0-11-16,-4-4-11 15,-3 0-24-15,-3-6-150 16</inkml:trace>
  <inkml:trace contextRef="#ctx0" brushRef="#br0" timeOffset="1.01743E6">10019 12169 1182 0,'10'0'486'0,"17"1"-301"0,6 14-52 15,12 22-69-15,-3 9 2 0,-3 26-11 16,-6 6-2-16,-16 3-18 15,-3 0-14-15,-19-14-8 16,-12-5-1-16,-21-8 2 16,-9-4 5-16,-7-13 6 15,-6-9-31 1,13-16-12-16</inkml:trace>
  <inkml:trace contextRef="#ctx0" brushRef="#br0" timeOffset="1.01945E6">10672 12430 974 0,'13'4'371'16,"18"3"-281"-16,8-4-31 0,16 2-36 15,2-1-8-15,-3-4-90 16,-1 4-161-16</inkml:trace>
  <inkml:trace contextRef="#ctx0" brushRef="#br0" timeOffset="1.0196E6">10681 12546 946 0,'10'1'460'0,"14"0"-181"16,11 3-57-16,18 2-86 0,9 1-51 16,9-1-1-1,2-5-117-15</inkml:trace>
  <inkml:trace contextRef="#ctx0" brushRef="#br0" timeOffset="1.02024E6">11476 12419 387 0,'10'-21'275'16,"5"-14"-4"-16,-4-2-42 0,-4 3-20 16,-6 9-37-16,-1 6-24 15,-1 12-58-15,-3 6-33 16,-2 14-48-16,1 11-17 16,5 22-10-16,3 15 9 15,6 7 5-15,3 1 2 16,-3-8 5-16,-5-10 3 15,-8-13 3-15,-7-8 4 16,-9-11 7-16,-2-8 6 16,-3-11 9-16,3-6-1 0,7-6-12 15,7 0-12 1,13 2-22-16,10 4-1 0,20 6 2 16,9 0 4-1,11 6 10-15,-2 1-3 16,-1 2-3-16,-6 0-53 0</inkml:trace>
  <inkml:trace contextRef="#ctx0" brushRef="#br0" timeOffset="1.02057E6">11878 12394 1018 0,'-2'-12'459'0,"-3"-16"-229"0,8 7-63 16,14 5-85-16,6 4-29 15,16 10-31-15,4 7-7 16,2 22-11-16,-7 1 0 0,-22 16 10 16,-15 2 6-16,-27-2 7 15,-13 1 0 1,-15-10-9-16,3-3-3 15,7-9-6-15,15-5 0 16,23-7-8-16,7-4-2 16,27-3-4-16,7-1-2 15,18-2 3-15,8-1 0 16,3 0-18-16,-7 1-53 16</inkml:trace>
  <inkml:trace contextRef="#ctx0" brushRef="#br0" timeOffset="1.02094E6">12194 12385 911 0,'6'-8'384'0,"8"-10"-202"31,12 2-40-31,15-1-43 16,5 7-10-16,10 10-32 0,-4 7-21 15,-10 11-22 1,-10 7-2-16,-19 6 11 0,-18 6 11 16,-25 2 10-16,-14 1-2 15,-8-1-12-15,5-4-13 16,19-7-9-16,17-3 0 15,20-13 6-15,16-2 5 16,19-11 10-16,10-4 3 16,12 1-2-16,-2-2-3 0,-13 6-8 15,-16 0-3 1,-16 2-5-16,-9 2 26 0,-8 1 364 16</inkml:trace>
  <inkml:trace contextRef="#ctx0" brushRef="#br0" timeOffset="1.02293E6">13296 12454 539 0,'-8'0'332'0,"-3"-1"11"0,6 0-155 15,28 3-96-15,19 3-25 16,38 0-51-16,18 5-1 0,8 0-8 16,-1 1-1-16,-24-1-19 15,-9-9-66 1</inkml:trace>
  <inkml:trace contextRef="#ctx0" brushRef="#br0" timeOffset="1.02315E6">13402 12590 545 0,'5'3'295'0,"11"0"-46"0,18 1-52 15,22-1-44-15,10-2-35 16,18 3-58-16,-3-2-16 15,-5-2-10-15,-4 0-34 16,-17-3-149-16,-8-4-156 16</inkml:trace>
  <inkml:trace contextRef="#ctx0" brushRef="#br0" timeOffset="1.02332E6">13985 12463 673 0,'13'12'325'16,"12"14"-108"-16,-5 0-21 0,-7-1-55 16,-8-3-24-16,-11-3-50 15,-6 2-19 1,-13-5-39-16,-6-4-60 0</inkml:trace>
  <inkml:trace contextRef="#ctx0" brushRef="#br0" timeOffset="1.02352E6">13432 12474 775 0,'-9'8'361'16,"-12"6"-131"-1,4 10-58-15,4 4-62 16,8-2-19-16,15 5-31 0,9-4-17 15,20-3-10-15,10-1 0 16,14-8-55-16</inkml:trace>
  <inkml:trace contextRef="#ctx0" brushRef="#br0" timeOffset="1.0254E6">14779 12173 598 0,'6'-7'297'0,"11"-9"-66"0,5-2-62 16,13 3-48-16,4 1-18 0,5 12-50 16,-3 2-24-16,-6 9-26 15,-9 2-3 1,-16 2 0-16,-4 3 3 15,-18-1 9-15,-5 2 4 0,-3-4 2 32,-2-1-4-32,13-4-12 15,7-4-1-15,21-4 6 16,7-1 6-16,15 3 9 0,4 3-3 16,3 10-9-16,1 3-6 15,-13 4-1-15,-8 4 8 16,-30-1 20-16,-17 0 7 15,-19-1 9-15,-8-4-4 16,6-8-23-16,4-2-52 0,6-9-173 16</inkml:trace>
  <inkml:trace contextRef="#ctx0" brushRef="#br0" timeOffset="1.02564E6">14705 12582 675 0,'7'2'386'0,"22"-2"6"16,16 3-211-16,33-3-65 15,13 1-21-15,14 0-43 16,1-1-17-16,-11 0-32 15,-3 0-41-15,-24 0-157 0,-15 1-180 16</inkml:trace>
  <inkml:trace contextRef="#ctx0" brushRef="#br0" timeOffset="1.02605E6">15004 12797 651 0,'2'0'358'16,"2"0"-20"-16,-3 6-215 15,-1-6-10-15,-1 0-22 16,-4 17-8-16,-12 34-36 15,11-25-15-15,10 1-14 16,10-4-6-16,9-6-2 0,2-4 2 16,6-12-12-16,-4-3-39 15,-2-11-123-15,-5-7-76 16,-9-7-89-16,0-1 41 16,-5 3 177-16,-4 3 121 15,-2 9 180-15,-5 6 18 16,-4 9-8-16,6 12-28 15,1 16-57 1,1 9-13-16,4 11-47 0,-3-2-17 0,6 1-23 16,3-9-4-16,1-6-29 31,3-8-68-31</inkml:trace>
  <inkml:trace contextRef="#ctx0" brushRef="#br0" timeOffset="1.0264E6">15631 12250 526 0,'0'2'277'0,"6"0"-15"0,2 0-60 16,18 0-42-16,16 2-2 15,23 1-45-15,15 0-20 16,10 5-32-16,-8-4-12 15,-14 1-16-15,-12-2-19 16,-21-4-70-16,-7 0-50 16,-25-2-222-16</inkml:trace>
  <inkml:trace contextRef="#ctx0" brushRef="#br0" timeOffset="1.02656E6">15948 12307 501 0,'2'10'289'16,"1"13"-30"-16,3 8-38 15,0 12-51 1,2 6-17-16,2 2-33 0,-1 1-18 16,-3-7-36-16,-3-4-21 15,-3-11-25-15,0-9-26 0</inkml:trace>
  <inkml:trace contextRef="#ctx0" brushRef="#br0" timeOffset="1.02691E6">16066 12736 990 0,'2'-5'462'16,"5"-5"-172"-1,7 1-180-15,9 2-31 0,10 3-31 16,5 4-10 0,6 8-22-16,-5 5-7 15,-13 4-8-15,-13 3 2 16,-21 3 7-16,-10 2 3 16,-18 4 4-16,-3 0 0 15,10-3-6-15,3-5-2 16,16-10-6-16,7-3-1 15,4-8 3-15,14 2 1 16,10-3 9-16,10 0 0 0,9-2-5 16,-6-1 6-16,-1 1-78 15</inkml:trace>
  <inkml:trace contextRef="#ctx0" brushRef="#br0" timeOffset="1.02736E6">16620 12589 1233 0,'-3'-1'513'0,"4"2"-306"16,-2-1-82-16,1 0-80 0,0 0-11 15,0 0-104-15,12 1-182 16</inkml:trace>
  <inkml:trace contextRef="#ctx0" brushRef="#br0" timeOffset="1.02779E6">17191 12428 813 0,'-12'-5'372'0,"-17"-3"-165"0,-1 4-54 16,2 4-68-1,2 4-25-15,8 5-43 16,2 3-13-16,11 4-11 0,4 1 3 16,16 6 14-16,11 5 11 15,16 1 14-15,3-1 3 16,-9-1-3-16,-11-1 0 15,-26-3 7-15,-18 0-4 16,-15-9 2 0,-5-3 1-16,2-10-45 15,8-4-65-15</inkml:trace>
  <inkml:trace contextRef="#ctx0" brushRef="#br0" timeOffset="1.02796E6">17379 12516 859 0,'1'1'424'16,"3"6"-118"-16,1 6-116 16,1 13-84-1,0 3-26 1,-4 4-46-16,1 2-14 16,-3 2-7-16,-1-5-74 0</inkml:trace>
  <inkml:trace contextRef="#ctx0" brushRef="#br0" timeOffset="1.02811E6">17382 12331 1246 0,'-2'-14'536'16,"-2"-12"-286"-16,1 17-166 15,2 4-60-15,1 6-69 16,2 6-59-16,7 7-235 0</inkml:trace>
  <inkml:trace contextRef="#ctx0" brushRef="#br0" timeOffset="1.02835E6">17529 12539 488 0,'9'20'370'0,"10"18"18"16,-8-2-99-16,-7-4-55 16,-2-2-85-16,-6-7-42 0,2-4-44 15,-1-4-12-15,2-11 4 16,1-4 0-16,0-10-13 15,1-7-6-15,9-9-24 16,2 0-10 0,10-1-6-16,6 4-3 15,0 10-10-15,0 7 3 0,-3 13 7 16,-3 5 0-16,-7 15 12 16,-3 1 3-1,-3 3-4-15,-2 0 29 0,0-8-404 16</inkml:trace>
  <inkml:trace contextRef="#ctx0" brushRef="#br0" timeOffset="1.02879E6">18161 12053 860 0,'-19'0'357'0,"-21"16"-220"15,-3 18-50-15,8 37-48 0,10 23-3 16,16 18 9-16,13 3-5 0,12-15-11 15,6-16-2-15,18-26-6 32,3-13-2-32,16-27-70 0,5-13-91 0</inkml:trace>
  <inkml:trace contextRef="#ctx0" brushRef="#br0" timeOffset="1.02912E6">18248 12320 738 0,'13'-11'316'16,"18"-8"-137"-16,10 2-35 16,4 13-41-16,-1 4-17 15,-11 7-54-15,-11 4-11 16,-12 5-2-16,-10 1 2 15,-13 2 1-15,-4 1-1 16,2-1-7-16,1 0-6 0,18-3-5 16,7-3-2-16,10-3-1 15,4 5 7-15,-1 2 6 16,-1 2 1-16,-4 6 5 16,-10-3 0-16,-21-1 5 15,-11 1 3-15,-16-7 3 16,-6-3 11-16,1-6-105 15,7-2-99-15</inkml:trace>
  <inkml:trace contextRef="#ctx0" brushRef="#br0" timeOffset="1.02941E6">18593 12330 943 0,'11'-5'396'15,"15"-5"-223"-15,7 1-86 16,19 9-60-16,0 0-8 16,1-3-6-16,-5 2 0 15,-20-5 7-15,-11 2 3 16,-15 2-4-16,-7 2-7 16,-9 8 5-16,-2 5-1 15,-3 17 4-15,3 7 6 0,5 11-14 16,1 2-2-1,7 0-5-15,2-3-1 0,2-9 6 16,5-3-25-16,-2-16-128 16,0-6-252-16</inkml:trace>
  <inkml:trace contextRef="#ctx0" brushRef="#br0" timeOffset="1.02954E6">18662 12507 1055 0,'14'-5'441'0,"17"-6"-269"16,7 3-53-16,10 7-74 0,0 2-19 16,-5 7-12-16,-5 5-59 15</inkml:trace>
  <inkml:trace contextRef="#ctx0" brushRef="#br0" timeOffset="1.02995E6">19167 12254 830 0,'-6'0'349'0,"-3"3"-209"0,1 3-52 16,8 6-38-16,3 3 3 0,10-2 17 15,5 0 12-15,1-6-2 32,-2-7 3-32,-7-6 2 0,1-3-6 15,-10-5-21-15,-2 2-19 16,-7 2-75 0,-3 5-72-16</inkml:trace>
  <inkml:trace contextRef="#ctx0" brushRef="#br0" timeOffset="1.03016E6">19334 12133 1204 0,'9'8'450'15,"17"26"-338"-15,-2 13-27 0,2 30 3 16,1 16-7-16,-17 5-12 15,-9-2-14-15,-15-9-28 16,-17-10-4-16,-14-11-26 16,5-4-53-16</inkml:trace>
  <inkml:trace contextRef="#ctx0" brushRef="#br0" timeOffset="1.03061E6">19873 12299 864 0,'4'0'357'0,"9"9"-211"16,-5 11-41-16,-5 21-52 15,5 12-3-15,-4 8-1 16,-2-2-1-16,4-11-7 16,-2-5-2-16,2-15-15 15,0-6 6-15,-1-12-71 16,-8-8-108-16</inkml:trace>
  <inkml:trace contextRef="#ctx0" brushRef="#br0" timeOffset="1.03072E6">19733 12544 687 0,'4'0'345'0,"10"0"-78"0,6 0-91 0,16 2-76 16,6-2-15-16,14 0-45 15,4 2-16-15,4-1-77 16</inkml:trace>
  <inkml:trace contextRef="#ctx0" brushRef="#br0" timeOffset="1.03113E6">20238 12189 940 0,'19'-1'341'0,"25"-2"-234"15,13 2-25-15,12 3 21 0,7 0 8 16,5 3-31-16,-1 2-26 16,-10-3-29-16,-17 0-18 0,-25-4-54 31,-9-3-35-31,-21-5-88 15,-10 1-1-15,-13-2 45 16,-9 0 32-16,0 6 78 0,4 0 10 16,9 7-3-1,5 5-3-15,4 7 24 0,3 5 24 16,3 15 37-16,4 8 17 16,7 19 6-16,3 4-11 15,5-1-22-15,0-6-10 16,2-17-23-16,2-9-4 15,0-15-51-15,-1-4-90 16</inkml:trace>
  <inkml:trace contextRef="#ctx0" brushRef="#br0" timeOffset="1.03144E6">20689 12645 932 0,'9'-4'494'16,"8"-2"-48"-16,15 5-326 15,9 2-34-15,-1 8-39 16,-1-3-15-16,-11 7-23 0,-7 0-5 16,-13 1-2-16,-9 2 2 15,-11 2 5-15,-10 3 4 16,-4-1 2-1,3 3-3-15,3-7-6 0,10-2-2 16,13-3 1-16,12-3 1 16,9-1 0-16,4-2 2 15,3-5-53-15,-6-8-68 16</inkml:trace>
  <inkml:trace contextRef="#ctx0" brushRef="#br0" timeOffset="1.03194E6">21388 12490 459 0,'-2'-6'313'0,"-3"-5"-53"16,-11 3-72-16,-6 2-28 0,-5 6-82 16,-3 4-13-16,4 6-26 15,7 4-16-15,13 4-11 16,8 5-5-16,17 4 0 15,8 5 4-15,3 5 1 16,0-3 2-16,-16-1 6 16,-10-8 4-16,-16-9 9 15,-7-6 18-15,-6-10-111 16,2-9-144-16</inkml:trace>
  <inkml:trace contextRef="#ctx0" brushRef="#br0" timeOffset="1.0321E6">21499 12492 1174 0,'1'2'498'0,"3"6"-263"15,-3 7-89-15,0 11-89 16,0 5-6-16,-1 6-26 16,-3-1-8-16,1-1-23 15,-1-8-85-15</inkml:trace>
  <inkml:trace contextRef="#ctx0" brushRef="#br0" timeOffset="1.03224E6">21501 12287 831 0,'5'-8'393'15,"2"-7"-126"-15,-4 11-213 0,-2 2-39 16,-2 2-212-1</inkml:trace>
  <inkml:trace contextRef="#ctx0" brushRef="#br0" timeOffset="1.03251E6">21612 12420 538 0,'10'21'297'0,"12"25"-50"16,1 1-53-16,-1-4-75 15,-3-4-37 1,-14-9-51-16,-1-4-7 15,-8-12 2-15,1-3 3 16,3-11 9-16,2-10-22 16,12-8-39-1,6-1-16-15,6-5-20 0,7 5 15 16,-3 6 24-16,-6 1 20 16,0 17 57-16,-6 3 35 0,-1 11 52 15,-5 1 9-15,-8 2-25 31,-2 5-31-31,-3-8-38 0,2 1-20 16,5-7-66-16</inkml:trace>
  <inkml:trace contextRef="#ctx0" brushRef="#br0" timeOffset="1.03294E6">22501 12114 798 0,'-27'0'358'0,"-18"8"-147"16,-10 28-108-16,-1 18-36 15,6 40-19-15,10 12-14 16,27 10-10-16,19-2 2 0,26-20 11 16,11-14 3-16,4-20-4 15,1-15-3-15,3-26-64 16,0-17-53-16</inkml:trace>
  <inkml:trace contextRef="#ctx0" brushRef="#br0" timeOffset="1.03321E6">22435 12392 821 0,'6'14'367'0,"14"17"-159"15,7 7-39 1,9 6-34-16,3-2-29 0,-9-7-48 16,-6-4-17-16,-19-9-22 15,-9 1-4 1,-12-4 6 0,-4-3-35-16,-6-6-117 0,3-3-127 15</inkml:trace>
  <inkml:trace contextRef="#ctx0" brushRef="#br0" timeOffset="1.03335E6">22404 12394 851 0,'9'-10'423'0,"12"-12"-120"15,14 14-169-15,11 6-29 16,13 5-51-16,-1 5-21 16,-2 6-58-16,-6 0-88 15</inkml:trace>
  <inkml:trace contextRef="#ctx0" brushRef="#br0" timeOffset="1.03371E6">22825 12393 945 0,'8'-2'358'0,"5"1"-246"16,6 1-37-16,4 4-9 0,3 6-7 0,1 4-23 31,-6-4-11-31,-7 1-13 0,-8 3-3 16,-16-2-1-16,-1 2 1 15,-5 1 1-15,2-5-2 16,9 0-8-16,5 1-3 15,15 3-3-15,6-1-2 16,11 8 4-16,-2-2-1 16,-8 5 6-16,-10 2 11 0,-26 2 12 15,-15 2 11-15,-11-5 3 16,-5-2-1-16,7-8-3 16,7-8 4-16,11-8-90 15,5-7-92-15</inkml:trace>
  <inkml:trace contextRef="#ctx0" brushRef="#br0" timeOffset="1.03396E6">23160 12322 802 0,'-7'0'404'0,"-3"-2"-127"16,7 7-149-16,3 7-28 16,8 3-23-16,5 1-3 0,6-2-13 15,1 0-10-15,-8-6-20 16,-3-4-3-16,-10-4-42 16,-8-3-57-16</inkml:trace>
  <inkml:trace contextRef="#ctx0" brushRef="#br0" timeOffset="1.0342E6">23265 12142 945 0,'12'2'430'16,"14"10"-196"-16,0 25-108 15,-4 13-21-15,2 37-17 0,-7 7-1 16,-10 8-10-16,-7-2-8 16,-17-11-25-16,-10-7-11 15,-3-11-15 1,4-5-1-16,6-27-57 0,3-8 497 16</inkml:trace>
  <inkml:trace contextRef="#ctx0" brushRef="#br0" timeOffset="1.03453E6">23616 12512 969 0,'0'-3'463'0,"5"1"-191"15,9 2-103-15,17 0-86 16,12 6-32-16,10 2-23 0,1 0-4 15,-4-1 12-15,-5 0-51 16,-11-3-119-16,-4-4-102 16</inkml:trace>
  <inkml:trace contextRef="#ctx0" brushRef="#br0" timeOffset="1.03473E6">23672 12623 504 0,'-4'3'366'0,"-6"0"13"16,15 2-91-16,10 0-31 15,17-3-58-15,6 4-29 16,7-3-68-16,6 4-25 16,-4 1-37-16,-2 0-14 15,-8-1-47-15,-10-2-47 16</inkml:trace>
  <inkml:trace contextRef="#ctx0" brushRef="#br0" timeOffset="1.03562E6">1740 13705 843 0,'5'0'364'0,"12"-1"-167"16,12 0-104-16,23 2-54 15,8-1-7-15,4 1-11 0,-2 2-33 16,-14-3-230-16</inkml:trace>
  <inkml:trace contextRef="#ctx0" brushRef="#br0" timeOffset="1.03578E6">1746 13853 623 0,'0'0'392'0,"7"0"20"15,9 0-216-15,24-2-124 16,14-1-14-16,14 1-25 0,3 0-12 16,-3-2-91-16</inkml:trace>
  <inkml:trace contextRef="#ctx0" brushRef="#br0" timeOffset="1.03617E6">2510 13651 793 0,'4'-22'394'16,"-3"-17"-133"-16,2 7-87 15,0 5-12-15,-8 10-42 16,4 9-44-16,-2 17-67 15,1 5-18-15,3 19-26 16,4 9 13-16,-2 9 19 0,4 4 2 16,-1 5 2-16,-5 0 2 15,-4-7 0-15,-6-7 3 16,-5-13 5-16,-1-10 4 16,0-10 5-1,0-2 2-15,3-8 2 16,6-3-7-16,9-1-17 15,7-4-6-15,13-2-14 0,4 2 2 16,4-1 10-16,5 3 3 0,-3-1 5 16,4 3-10-1,-3-5-86-15</inkml:trace>
  <inkml:trace contextRef="#ctx0" brushRef="#br0" timeOffset="1.03658E6">2975 13773 1031 0,'-5'-16'459'15,"-6"-13"-230"-15,9-3-96 16,5 2-43-16,13 2-56 0,6 7-14 16,5 6-20-16,9 6 1 0,0 15 10 15,1 8-5 1,-6 18-4-16,-13 4 5 0,-21 6 6 16,-16 5 3-1,-16 4 0-15,-6 3-2 16,0-1-4-1,5-8-2-15,15-19-2 0,4-7-6 16,19-14-7-16,8-2-2 16,6-2 1-1,10 2 5-15,10 1 6 0,3-2 1 16,6 6 1-16,-3-4-1 16,-9-1-60-16,-3-3-371 15</inkml:trace>
  <inkml:trace contextRef="#ctx0" brushRef="#br0" timeOffset="1.03694E6">3329 13740 991 0,'-3'-17'433'0,"3"-17"-239"15,10 4-77-15,14 12-73 16,7 3-11-16,8 12 1 16,-4 7 7-16,-2 11-4 15,-3 8-4-15,-11 7-3 0,-2 2 4 16,-21 7 13-16,-5 4 0 16,-13 3-8-16,-9 1-5 15,1-5-16-15,1-4-6 16,7-18-7-1,11-4-5-15,17-9-4 16,8-5 5-16,11 0 11 0,5-2 8 0,6 0 8 16,-1-4-3-16,7 2-8 15,0 0-3 1,-3-1-16-16,-3 0 443 0</inkml:trace>
  <inkml:trace contextRef="#ctx0" brushRef="#br0" timeOffset="1.03748E6">4505 13799 933 0,'12'-3'358'0,"32"-1"-247"16,18 4-27-16,33 7 4 0,7 2-8 16,0 5-18-16,-1-3-8 15,-15-5-25 1,-6-5-64-16</inkml:trace>
  <inkml:trace contextRef="#ctx0" brushRef="#br0" timeOffset="1.0377E6">4611 13943 764 0,'16'0'342'16,"21"-1"-149"-16,11-2-56 16,21 2-30-16,0-3-13 15,5 1-28-15,1 0-15 16,-2-5-16-16,3 1-43 16,-8-6-240-16</inkml:trace>
  <inkml:trace contextRef="#ctx0" brushRef="#br0" timeOffset="1.03789E6">5148 13771 952 0,'8'5'369'0,"13"8"-242"16,6 4-13-16,5 5 7 15,0 2-11-15,-10 1-32 16,-7 0-24-16,-18 2-32 15,-12-4-19-15,-19-3-105 0,-10-1-96 16</inkml:trace>
  <inkml:trace contextRef="#ctx0" brushRef="#br0" timeOffset="1.03811E6">4688 13691 896 0,'-17'3'411'0,"-21"6"-183"16,-4 6-53-16,3 10-70 15,5 11-33-15,18 13-37 16,8 5-2-16,17 1 10 16,14-5-2-1,28-15-3-15,13-5-6 0,20-16-82 16,3-7-439-16</inkml:trace>
  <inkml:trace contextRef="#ctx0" brushRef="#br0" timeOffset="1.03976E6">6062 13583 589 0,'1'-5'317'0,"10"0"-65"0,4-8-44 15,18-2-74-15,10 2-29 16,19 6-43-16,4 6-17 16,-10 5-16-16,-7 3-8 15,-29 2-20 1,-5 5 0-16,-18 1 7 0,-10 2 3 15,-14 0 11-15,-9-4-2 0,2-1-3 16,6-4-3 0,18-6-18-16,9-1-5 0,18-3-8 15,10-1-2-15,10 6 6 32,4 3 4-32,-6 11 4 0,-3 4 5 15,-13 5 10-15,-10 3 3 16,-18 3 6-1,-12-1 2-15,-13-3-36 0,-9-4-64 16</inkml:trace>
  <inkml:trace contextRef="#ctx0" brushRef="#br0" timeOffset="1.03994E6">5956 13909 796 0,'5'6'384'16,"5"4"-119"-16,22 3-104 15,17 0 3-15,28-5-36 16,14-3-31-16,5-4-50 0,-5-4-18 16,-8-1-16-16,-11-5-2 15,-8-3-66 1,-10 3-72-16,-24 0-301 16</inkml:trace>
  <inkml:trace contextRef="#ctx0" brushRef="#br0" timeOffset="1.04034E6">6215 14164 998 0,'-2'5'415'0,"-4"-1"-214"15,-3 7-123-15,2 1-20 16,3 6-13-16,1-1-15 16,14 3-16-16,0-1-5 15,9 1-2-15,3-4 0 0,1-5 3 16,0-7-10 0,4-11-74-16,-2-5-54 15,-5-8-38-15,2 1 9 0,-8-3 75 16,-2 2 58-1,-7 1 111-15,-5 4 43 0,-2 5 42 16,-3 8 8-16,-1 12-59 16,2 8-35-16,-3 15-36 15,3 4-8-15,10 13-10 16,-1 3-7-16,3-3-7 16,6 1-7-16,-2-19-30 15,0-10-72-15</inkml:trace>
  <inkml:trace contextRef="#ctx0" brushRef="#br0" timeOffset="1.04068E6">6890 13641 984 0,'15'2'376'0,"26"-1"-246"16,8-1-6-16,29-1 7 0,14-2-16 15,3 1-48-15,-3 2-17 16,-23 2-27-16,-17-4-9 16,-17-3-61-1,-12-1-54-15,-20 2-267 0</inkml:trace>
  <inkml:trace contextRef="#ctx0" brushRef="#br0" timeOffset="1.04085E6">7251 13725 703 0,'1'13'354'0,"2"20"-103"16,2 7-37-16,2 18-37 15,-4 1-17 1,-4 1-37-16,-2-6-29 16,-2-13-51-16,3-3-20 15,2-10-87-15,6-4-90 16</inkml:trace>
  <inkml:trace contextRef="#ctx0" brushRef="#br0" timeOffset="1.04122E6">7432 14116 1025 0,'9'-3'422'0,"9"-5"-237"15,7 4-52-15,7 1-39 16,-1 2-18-16,-1 12-39 0,-6-1-13 16,-13 8-2-16,-11 6 3 15,-19 4 5-15,-7 5-1 16,-11-2-10-16,2 0-5 15,6-8-5-15,7-5 0 16,13-7 2-16,0-7-3 16,16-7-1-1,4-3 0-15,16-3 1 0,6-1 3 16,5 4 5-16,2 5-1 16,-7 5-2-16,-4 3-3 0,-11 1-6 15,-6-3-12-15</inkml:trace>
  <inkml:trace contextRef="#ctx0" brushRef="#br0" timeOffset="1.04166E6">7896 14004 924 0,'-1'3'514'0,"-1"2"-48"16,2 4-249-16,-1-7-22 15,3 1-62-15,1 0-30 16,-3-4-46-16,0 0-35 16</inkml:trace>
  <inkml:trace contextRef="#ctx0" brushRef="#br0" timeOffset="1.05201E6">8360 13658 607 0,'-6'-2'309'0,"-3"-3"-76"0,1-1-68 0,16-3-84 16,7-4-26-16,15 0-41 16,11-1-6-1,5 2 4-15,6 12 0 16,-4 4-7-16,-6 5 4 15,-19 7 9-15,-11-2 7 16,-26 4 10-16,-10 3 2 0,-6 0-6 16,1-4-7-16,16-6-18 15,11-3-5-15,17-8-7 16,11-3-3-16,18 6 1 16,8 0 3-16,-8 6 2 15,-8 4 0-15,-19 3 18 16,-17 3 11-16,-24 2 12 15,-17 1 5-15,-20-6-21 16,0-7-67-16</inkml:trace>
  <inkml:trace contextRef="#ctx0" brushRef="#br0" timeOffset="1.05222E6">8357 14029 1011 0,'3'1'399'0,"8"6"-234"16,17 1-61-16,23-3-26 15,13-2-10-15,-5-1-36 32,-30-1-12-32,1 0-123 0,78-1-216 15</inkml:trace>
  <inkml:trace contextRef="#ctx0" brushRef="#br0" timeOffset="1.05275E6">8634 14269 477 0,'15'-3'282'15,"15"-2"-2"1,-9 0-42-16,-15 0-35 0,-6 0-29 0,-16 2-63 16,-9-2-33-1,-12 5-50-15,-3 0-9 0,-3 1-10 31,2 0-2-31,10 0-5 0,5 3-2 16,10 2-4-16,5 1-3 0,3 2-4 16,0 0-2-1,-3 2 2-15,7 3 0 16,1 4 1-16,0 0 2 16,4 2 6-16,-6-3 1 15,9-3 4-15,3-4 2 16,3-6 0-16,14-4-1 0,5 0-4 15,8 0-1-15,10 4-3 16,4 9-1-16,-6-3 1 16,-3 11 2-16,-15 3 17 15,-15 2 19-15,-24 4 51 16,-18-6 24-16,-21-6 12 16,-5-5-11-16,-3-12-40 15,6-3-22-15,15-11-56 16,6 2-50-16,16 3-143 15,4-1-151-15</inkml:trace>
  <inkml:trace contextRef="#ctx0" brushRef="#br0" timeOffset="1.0537E6">9475 13732 1003 0,'-7'4'453'0,"-5"6"-194"0,5 18-174 15,1 9-35 1,8 19-31-16,3 1-3 16,8-4-7-16,0-4 2 15,-1-12 3-15,0-8-29 16,-5-12-168-16,-2-9-295 0</inkml:trace>
  <inkml:trace contextRef="#ctx0" brushRef="#br0" timeOffset="1.05383E6">9275 13987 757 0,'-2'0'433'16,"2"-7"-91"-16,3 6-97 0,-3 1-115 15,29-2-43-15,67 2-36 16,-14 4-17-16,13-8-20 16,8 4-40-16</inkml:trace>
  <inkml:trace contextRef="#ctx0" brushRef="#br0" timeOffset="1.05413E6">10007 13660 984 0,'21'-3'422'0,"17"-4"-211"16,31 2-87-16,11 4-4 16,14 0-38-16,1 1-29 0,-8 0-30 15,-8 5-10 1,-26-1-24-16,-13 3-37 15,-25-1-95-15,-12-3-66 0,-18 4-278 16</inkml:trace>
  <inkml:trace contextRef="#ctx0" brushRef="#br0" timeOffset="1.05429E6">10375 13688 510 0,'-6'10'303'0,"-5"17"-22"15,-1 7-48-15,8 16-59 16,-1 4-26-16,4 4-42 15,1-3-12-15,2-10-31 16,3-2-18-16,2-15-1 16,3-10-82-16</inkml:trace>
  <inkml:trace contextRef="#ctx0" brushRef="#br0" timeOffset="1.05464E6">10534 14040 1016 0,'13'-4'401'16,"17"-11"-255"-16,7 6-41 15,5 8-42-15,1 3-8 0,-11 12-19 16,-5 1 2-16,-15 8 24 15,-9-3 14 1,-16 5 12-16,-7 3-5 0,-10-5-28 16,-1-1-16-16,9-9-20 15,6-7-1-15,16-5-10 0,4-1-2 16,13-3-6-16,2-2-1 16,7 2 2-16,-2-2 0 15,0 8 2-15,-2 1 0 16,-9 3 0-16,-3 3 2 0,-2-4 0 31,-3 0 10-31</inkml:trace>
  <inkml:trace contextRef="#ctx0" brushRef="#br0" timeOffset="1.06113E6">11273 13841 1037 0,'-1'-1'518'0,"0"-2"-189"15,1 2-153-15,0 1-58 16,0 0-82-1,-1 0-26-15,1 0-182 0</inkml:trace>
  <inkml:trace contextRef="#ctx0" brushRef="#br0" timeOffset="1.06155E6">11794 13522 590 0,'-7'2'361'0,"-4"3"-15"16,-1 4-189-16,-2 7-48 15,3 4-64-15,4 3-40 16,8 6 6-1,5 0 1-15,11 3 5 0,5-2 19 0,8-8-19 16,6-3 5 0,2-14-15-16,-4-6-15 0,-8-13-22 15,-6-7-4-15,-6-4 17 16,-4-4 15-16,-8 0 40 16,-3 4 23-16,-10 4 39 15,0 6 9-15,-1 13-30 16,3 5-25-1,4 13-45-15,5 5-10 16,7 10-3-16,3 2 3 0,7 5 4 16,2 1-14-16,-2-3-134 15,-4-2-254-15</inkml:trace>
  <inkml:trace contextRef="#ctx0" brushRef="#br0" timeOffset="1.06174E6">11627 14019 998 0,'15'0'460'0,"14"3"-208"16,19 2-110-16,12-3-17 0,16 6-64 16,2-3-22-16,1 1-55 15,-9 3-79-15</inkml:trace>
  <inkml:trace contextRef="#ctx0" brushRef="#br0" timeOffset="1.06227E6">11938 14259 511 0,'4'1'258'0,"2"0"-61"16,-6 1-2-16,-2-2-22 15,1 0-16-15,-13 1-40 16,-42 5-27-16,22-9-35 16,3-1-15-16,5 0-24 15,-2 0-9-15,6 5-11 16,0 3-4-16,5 6-4 16,4 4 0-16,0 2 1 15,0 1 0-15,5 1 2 16,-3-4 1-16,11-2 0 15,5-1 3-15,3-9 5 16,9 1 0-16,10-1 7 16,7 1 0-16,15 10 3 15,3 3 4-15,-4 8-1 16,-9 1 1-16,-19 8 20 16,-14-4 19-16,-22-1 32 0,-13 0 9 15,-14-11-6 1,-1-3-19-16,6-12-18 0,6-6-8 15,9-11-39 1,4-5-33-16,9-6-133 0,4-2-110 16</inkml:trace>
  <inkml:trace contextRef="#ctx0" brushRef="#br0" timeOffset="1.06259E6">12467 13955 740 0,'19'-1'383'0,"13"-3"-127"15,14 3-116-15,5-1-37 0,-5 1-60 16,-2 1-15 0,-12 1-81-16,-6-1-101 0</inkml:trace>
  <inkml:trace contextRef="#ctx0" brushRef="#br0" timeOffset="1.06274E6">12512 14051 722 0,'11'2'417'0,"10"3"-97"15,18 2-107-15,9-1-41 0,11 2-85 16,0-4-24-16,-3 0-141 15</inkml:trace>
  <inkml:trace contextRef="#ctx0" brushRef="#br0" timeOffset="1.06332E6">13422 13811 785 0,'2'-16'368'0,"5"-16"-142"15,-2 1-35-15,-5 9-54 16,0 6-26-16,0 8-49 15,-1 3-24-15,-2 7-38 16,2 3-12-16,0-5-13 16,0 0 4-16,1 22 14 15,1 36 5-15,1-19 3 16,0 3 6-16,-2 5-1 0,-3-4 0 16,0-5 1-1,-3-4 2-15,-4-12 3 16,-2-3 2-16,-4-6 3 0,3-1 1 15,6-4-7 1,6-6-2-16,15-2-4 16,8 0-1-16,19-1 2 0,9 3 1 15,0 2 0 1,-2-2 1-16,-13 2-55 0,-8 0-84 16</inkml:trace>
  <inkml:trace contextRef="#ctx0" brushRef="#br0" timeOffset="1.06416E6">13927 13899 502 0,'-23'-10'277'0,"-15"-10"-77"16,14-5-75-16,14-2-27 15,20 4-54-15,7 1-6 16,13 12-8-16,3 4 2 15,12 9-2-15,4 9-8 16,-5 9-4-16,-3 4 1 0,-20 3 11 16,-13-1 19-16,-18 7 24 15,-19-4 5 1,-20 2-8-16,-5 4-19 16,2-13-21-16,12 2-6 15,26-7-10-15,11-8-2 16,15 0 14-16,11 0 8 15,14-6 11-15,5 0 0 0,10-3-19 16,1-4-7 0,-7-2-40-16,1-1-73 0</inkml:trace>
  <inkml:trace contextRef="#ctx0" brushRef="#br0" timeOffset="1.06461E6">14299 13802 930 0,'-4'-10'452'0,"-2"-9"-165"15,11 4-152-15,7 3-46 16,17 1-52-16,9 8-15 0,12 10-17 16,-1 8-6-16,-4 15-4 15,-7 3-3 1,-25 4 10-16,-14-1 18 0,-33 3 5 15,-12 4 2-15,-15-1 1 16,7-3-11-16,21-10-6 16,13-9-3-16,33-9-4 15,14-4 0-15,24-7 4 16,4 0 0-16,3-1-1 16,-6 1-2-16,-15 2 0 15,-7 3-1-15,-15-3-7 16,-6 0-28-16</inkml:trace>
  <inkml:trace contextRef="#ctx0" brushRef="#br0" timeOffset="1.06805E6">15291 13889 526 0,'10'-2'280'0,"28"-2"-22"15,20 2-57-15,25 2-21 31,15 0-25-31,10 4-66 0,-4 2-22 0,-13 0-31 16,-17 2-10 0,-34-4-5-1,-12 3-11-15,-21-4-83 0,-7-1-60 16</inkml:trace>
  <inkml:trace contextRef="#ctx0" brushRef="#br0" timeOffset="1.06826E6">15422 13997 546 0,'7'0'302'0,"6"0"-35"16,27 2-98-16,9-2-36 16,28 4-3-16,14 2-21 0,6 0-35 15,3 5-13 1,-24-7-22-16,-11-5-18 15,-26-7-64 1,-10-6-64-16</inkml:trace>
  <inkml:trace contextRef="#ctx0" brushRef="#br0" timeOffset="1.06849E6">16053 13882 563 0,'17'11'270'0,"14"9"-76"16,0 2-4-16,-11 1-24 0,-11-7-23 15,-11 2-60-15,-10-4-26 16,-14 0-32-16,-3 3-22 16,-18-7-148-16</inkml:trace>
  <inkml:trace contextRef="#ctx0" brushRef="#br0" timeOffset="1.06868E6">15404 13816 714 0,'-20'13'364'15,"-11"5"-76"-15,11 19-142 16,10 6-21-16,23 0-20 16,13 1-21-16,23-11-26 15,6-7 3-15,6-9-168 16</inkml:trace>
  <inkml:trace contextRef="#ctx0" brushRef="#br0" timeOffset="1.07041E6">17288 13640 788 0,'0'-8'365'0,"-3"-10"-140"16,-4 1-27-16,-13-2-46 31,-9 4-24-31,-16-1-54 16,-2 7-29-16,5 16-42 16,1 3-14-16,18 17-17 0,2 2-7 15,10 3 7-15,11 1 5 16,13 0 13-16,8-3 10 15,16-12 6-15,1-3 2 16,6-15 4-16,-1-4 2 16,-10-9 2-16,-3-2 0 15,-12 0-3-15,-4 2-5 16,-4 4 0-16,1 4-5 16,1 15-2-16,1 3 2 0,-3 15-1 15,-4 3-2-15,-17 3 5 16,-8-1 0-16,-15-4 5 15,-9-6 8-15,-7-16-28 16,1-8-35-16,12-11-136 16,8 0-144-16</inkml:trace>
  <inkml:trace contextRef="#ctx0" brushRef="#br0" timeOffset="1.07069E6">16697 14044 766 0,'-2'-2'361'16,"-4"0"-171"-16,22-1-73 15,18 1-15-15,34 5-23 16,18 3 4-16,28 2-10 16,9 0-13-16,9-3-20 15,-6 3-3-15,-19-4-89 16,-16-2-75 0</inkml:trace>
  <inkml:trace contextRef="#ctx0" brushRef="#br0" timeOffset="1.0712E6">16765 14343 483 0,'-2'-11'302'0,"3"-10"13"0,11-1-177 16,20 0-51-16,11 7-5 16,11 12 2-16,0 6-12 15,-12 14-42-15,-10 8-9 16,-25 8 21-16,-8 4 2 16,-29 6 5-16,-13 4 1 15,-16-4-29-15,-1-5-2 0,21-15-6 16,14-8-5-1,27-8-3-15,18 4-2 16,16-9 21-16,9 3 6 16,5-5 0-16,-4-5 1 0,-2 3-17 31,-3-2 2-31,2-2-85 0,1-2-104 16</inkml:trace>
  <inkml:trace contextRef="#ctx0" brushRef="#br0" timeOffset="1.07146E6">17282 14379 690 0,'-15'-8'432'0,"-15"-4"8"0,-6 4-216 16,2 13-139-16,1 7-38 16,10 12-52-16,9 11-10 15,6 3-3-15,12 7 2 16,12 0 10-16,10-8 4 15,23-9 11-15,-2-11 6 0,12-18 9 16,-1-9 6-16,-12-10 23 16,-5-9 24-1,-24-8 40-15,-12-6 8 0,-22-4-23 16,-16 4-32-16,-13 10-57 16,-1 10 5-16,8 14-126 15</inkml:trace>
  <inkml:trace contextRef="#ctx0" brushRef="#br0" timeOffset="1.07205E6">17847 13686 597 0,'10'1'341'0,"11"0"-18"15,24 5-169-15,8-2-4 16,24 0-29-1,5-1-26-15,-2-2-38 0,-3-1-8 16,-24-1-27 0,-13-1-23-16,-26-4-66 15,-9 2-33-15,-23-3-63 16,-11 1-7-16,-14 0 51 16,-3 4 27-16,4 4 59 15,6 4 24-15,14 9 14 16,4 1 17-16,5 9 42 15,-1 7 21-15,9 14 32 16,4 7-4-16,1 7-21 0,2-5-14 16,-3-11-35-16,0-5-8 15,2-11-4-15,6-5-64 16</inkml:trace>
  <inkml:trace contextRef="#ctx0" brushRef="#br0" timeOffset="1.07234E6">18312 14124 886 0,'-4'-4'491'16,"-8"-10"-45"-16,15 5-309 16,7-1-29-16,15 3-58 15,9 6-22-15,5 4-18 0,-3 3-9 16,-11 6-6-16,-5 1-4 15,-17 6 2 1,-7 0 0-16,-16 3 3 16,-3 1 4-16,0 0 5 15,6-1 0-15,13-7-1 16,6-2 1-16,18-6 3 0,10 0 1 16,7-7 5-16,7-1-18 15,-2-8-140 1</inkml:trace>
  <inkml:trace contextRef="#ctx0" brushRef="#br0" timeOffset="1.07269E6">19106 13747 849 0,'0'-1'458'0,"1"1"-144"16,-5 5-72-16,3-3-129 0,0 28-42 15,6 65-13-15,4-33-15 16,4-4-11-16,-1-6-3 16,-1-15-21-16,-3-7-40 15,-4-11-139-15,-4-8-180 16</inkml:trace>
  <inkml:trace contextRef="#ctx0" brushRef="#br0" timeOffset="1.07283E6">18941 13983 1171 0,'15'0'481'0,"31"5"-299"15,14-2-27-15,17-3-63 16,3 1-24-16,-13-5-45 16,-13-3-84-16</inkml:trace>
  <inkml:trace contextRef="#ctx0" brushRef="#br0" timeOffset="1.07341E6">19829 13697 1440 0,'1'16'18'15,"2"-3"-5"-15,12 15 16 16,10-2-5-16,4-8 4 16,2-5 4-16,-2-13-6 15,-6-9-20-15,-2-8-35 16,-2-6-18-16,-8-1 0 16,-2-2 16-16,-4 2 35 15,-6 0 33-15,-3 7 36 0,-3 5 9 16,-5 11 5-16,4 9-17 15,1 15-31 1,4 5-11-16,7 12-16 16,2 4-6-16,6 2 3 0,3-1-49 15</inkml:trace>
  <inkml:trace contextRef="#ctx0" brushRef="#br0" timeOffset="1.07364E6">19720 14063 925 0,'2'0'447'0,"17"-5"-133"16,15 3-153-16,31 2-80 15,10-3 0-15,22 7-12 16,2-5-14-16,1 5 3 15,-3 1-60-15,-28 0-157 16,-9 6-239-16</inkml:trace>
  <inkml:trace contextRef="#ctx0" brushRef="#br0" timeOffset="1.07412E6">19961 14292 528 0,'19'-3'275'0,"15"-4"-101"16,0 1-26-16,-3-2-19 0,-11 2-15 15,-3 2 0-15,-17 0-21 16,-6 3-12-16,-15 0-47 15,-8-2-21 1,-8 0-13-16,-1 1 4 0,8-2 2 16,6 4-4-16,8 5-5 15,3 2-3-15,1 1-6 16,1 5-2-16,1-1-1 16,4 5 2-16,5 2 8 15,1-3 4-15,5 1 7 16,0-5 4-16,13-4 6 15,2-3 1-15,10-4-3 16,5 0-5-16,5 5-9 16,3 4 6-16,-2 10 4 15,1 5 5-15,-12 6 12 16,-8-1 2-16,-23-2 16 16,-14-3 2-16,-25-2 4 0,-8-4-6 15,-6-6-8-15,1-4-3 16,2-14-43-16,10-3-56 15</inkml:trace>
  <inkml:trace contextRef="#ctx0" brushRef="#br0" timeOffset="1.07491E6">21010 14143 802 0,'0'-3'436'0,"4"-4"-63"0,3-1-158 16,16 3-97-16,3 4-33 15,4 6-45-15,1 5-14 16,-12 3-18-16,-7-2-3 16,-13 3 3-16,-11 0 2 15,-15 6-1-15,-4 2 1 16,2 1-2-16,7 0-2 15,19-5 9-15,11-4 5 0,18-8 5 16,12-2 2-16,8-6 0 16,4 1-39-16,-7-11-124 15</inkml:trace>
  <inkml:trace contextRef="#ctx0" brushRef="#br0" timeOffset="1.07745E6">20600 13679 481 0,'-1'0'276'0,"1"-1"-26"0,4-2-52 15,-4 2-54-15,23 0-18 0,61-5-27 16,-17 6-15-1,9 0-22-15,-1 3-14 16,-15 2-20-16,-11-2-6 16,-42-3-28-1,-4 0-32-15,2 0-106 16,-5 0-67-16,-1-2-135 0,-28 2-66 0</inkml:trace>
  <inkml:trace contextRef="#ctx0" brushRef="#br0" timeOffset="1.0776E6">20851 13696 195 0,'0'4'169'0,"2"5"75"15,5 5-12-15,-2 7-21 16,2 9-15-16,-4 18-38 0,-3 0-14 16,0 10-26-16,-10-7-14 15,0-10-37-15,3-4-16 16,1-16-25-16,6-4-5 0,0-8 10 16,2-3-57-1</inkml:trace>
  <inkml:trace contextRef="#ctx0" brushRef="#br0" timeOffset="1.07803E6">21584 13786 769 0,'8'0'341'0,"4"1"-164"15,23 3-69-15,9-1-10 16,19 3-40-16,6-2-21 15,-5 2-21-15,-8 0 2 16,-20-3-105-16,-11 0-91 16</inkml:trace>
  <inkml:trace contextRef="#ctx0" brushRef="#br0" timeOffset="1.07818E6">21651 13946 800 0,'15'0'386'16,"27"3"-162"-16,12-3-44 16,10-6-90-16,8 5-36 0,-2-3-36 15,-2 1-63 1</inkml:trace>
  <inkml:trace contextRef="#ctx0" brushRef="#br0" timeOffset="1.07855E6">22367 13781 772 0,'-1'-22'381'0,"0"-20"-112"15,7 10-79-15,-5 13-67 0,1 6-27 0,-2 15-61 16,1 4-20 0,3 18-25-16,1 9-5 15,6 17 13-15,-10 6 2 16,-6 6 3-16,-5-3 1 16,-13-9 1-16,-6-8 0 15,-2-21 6-15,2-6 2 0,10-10 10 16,5-6-4-1,21-4-15-15,12 0-4 0,17-3-11 16,5 5 2 0,0 4 9-16,0 6 0 15,-3 3 41-15,-2-3-81 16</inkml:trace>
  <inkml:trace contextRef="#ctx0" brushRef="#br0" timeOffset="1.07891E6">22696 13744 674 0,'11'-9'337'15,"10"-8"-117"-15,10-1-62 0,6 3 2 0,0 1-21 16,-6 3-14 0,-7 8-38-1,-1 5-27-15,-11 11-30 16,-4 4-8-16,-14 12-2 0,-13 3-2 16,-13 12-5-16,-3 8-5 15,2 4-2-15,6-4-2 16,19-10-4-16,11-10 0 15,17-13-2-15,7-6 1 16,9-6 3-16,4-3 3 16,8-9-1-16,2 1-4 0,2-3-283 15</inkml:trace>
  <inkml:trace contextRef="#ctx0" brushRef="#br0" timeOffset="1.07934E6">23128 13756 949 0,'0'-8'449'0,"3"-9"-170"16,18 4-145-16,8 4-17 15,9 5-39-15,8 4-13 16,-10 8-31-16,-3 3-14 16,-12 7-7-16,-19 3 0 15,-6 9 2-15,-15 3-1 16,-23 11-3-16,-2 6-2 16,-8 0-5-16,8 2 0 0,26-16-1 15,15-6 2 1,25-12 1-16,12-7 0 0,12-7 1 15,1-6 0 1,2-6 12-16,-4 2 22 0,-4-2 24 16,1 4 3-16,-14 1-3 15,-5 0-20-15,-13 3-24 16,-6 0-7-16,-3 0-12 0,-1 1-3 16,0-1-56-1,0 0-71-15</inkml:trace>
  <inkml:trace contextRef="#ctx0" brushRef="#br0" timeOffset="1.08096E6">1752 15077 629 0,'15'-6'257'0,"24"-4"-144"0,6 4-18 16,4 9-14-16,-3 6-10 16,-19 16 4-1,-13 4 13-15,-30 11 2 0,-14 4-3 16,-14-1-32-16,-1-3-21 16,13-12-16-16,10-7 1 0,15-17 7 15,7-6-5 1,15-15-8-16,5-9-5 15,10-5-10-15,0-5 2 16,-2 3 3-16,-7-2 1 0,-4 10-3 16,0 5-1-16,-8 9 2 15,-3 9 2-15,-6 8 5 16,-1 6 3-16,1 15-3 16,3 0-1-1,10 8-5-15,4-1-2 0,8-2 0 16,7-5 5-1,12-10-84-15,4-6-28 0,10-13-6 16,1-8-3-16,-4-10 89 16,-2-5 26-16,-9 1 10 15,-4 0-7-15,-15 8 64 0,-8 7 25 32,-19 9 25-32,-10 4 19 0,-19 17-51 15,-11 3-24-15,-9 3-19 16,-6-4-10-16,11-12-6 15,4-7 0-15,19-10-11 0,8-6-16 16,15-8-32-16,5-1-9 16,11-1-3-16,4 0 10 15,2 8 7 1,5 5 3-16,4 13 5 0,2 5 2 0,1 10 16 31,-3 7 3-31,-2 1 5 0,4 2 0 16,-8-10 2-16,0-7 2 15,-4-13 4-15,-7-10 3 16,8-10 3-16,-4-4 2 0,-4-4 1 16,-4 3-5-1,-10 10 22-15,-3 5-3 16,1 16-14-16,-1 9 1 16,1 13-30-16,4 5 32 15,12 1-439-15</inkml:trace>
  <inkml:trace contextRef="#ctx0" brushRef="#br0" timeOffset="1.08143E6">4048 15157 960 0,'-8'14'450'0,"-4"8"-195"16,-14 16-102-16,-11 4-41 0,-9 7-49 16,-2-1-20-16,0-12-18 15,6-10 1-15,10-22-38 16,5-9-21 0,4-23-25-16,8-4-9 15,8-6 25-15,7 0 13 16,11 8 24-16,6 7 12 15,10 15 12-15,4 9 8 16,13 20-3-16,5 7-7 16,2 13 1-16,-2-2-1 0,-13-3-5 15,-2-5-12-15,-11-18-145 16</inkml:trace>
  <inkml:trace contextRef="#ctx0" brushRef="#br0" timeOffset="1.08159E6">3897 15113 1039 0,'6'0'420'0,"8"7"-224"15,-2-3-160-15,7 7-7 16,2 4-10-16,-4-2-3 0,6 7 33 16,-4-1-86-16,1-3-404 15</inkml:trace>
  <inkml:trace contextRef="#ctx0" brushRef="#br0" timeOffset="1.08207E6">4242 15353 607 0,'0'1'302'0,"7"4"-44"15,3 0-77-15,10 3-19 0,3-2-18 16,2-5-55 0,0-2-26-16,1-7-17 0,-5-6-5 15,-5-5 2 1,-8-3 1-16,-14-4-13 16,-3 2-9-16,-21 1-18 15,-3 6-9-15,-7 10-12 0,0 7-4 16,6 16 7-16,6 6 6 15,15 18 19-15,6 10 7 16,9 11 13-16,9 3 4 16,1-4-4-16,1-4 0 15,3-14-8-15,0-2-4 16,-1-16-90-16,0-6-341 16</inkml:trace>
  <inkml:trace contextRef="#ctx0" brushRef="#br0" timeOffset="1.08246E6">4898 15234 742 0,'-4'12'378'0,"-14"13"-122"15,-10 7-39-15,-17 5-80 0,-4-2-39 16,0-11-40-16,4-6-10 15,13-18-1-15,7-7 0 16,8-11-2-16,7-7-8 16,11-3-22-16,8-1-11 15,13 8-1-15,5 8-2 16,5 15 5-16,6 12 4 16,3 17-6-16,4 8 1 15,-4 7 9-15,1 1-49 16</inkml:trace>
  <inkml:trace contextRef="#ctx0" brushRef="#br0" timeOffset="1.08284E6">5836 14982 1060 0,'8'2'413'16,"22"2"-280"-16,7 5-40 0,29-4-31 15,15-2-13-15,14 2-23 16,4-2-5-16,-21-4-24 16,-14-1-44-16,-24-3-98 15,-13-5-69-15</inkml:trace>
  <inkml:trace contextRef="#ctx0" brushRef="#br0" timeOffset="1.08304E6">6174 15067 453 0,'-4'4'274'0,"-2"11"-48"16,6-1-36-16,2 4-17 16,6 9-30-16,2 2-4 15,1 10-12-15,-1 5 3 16,-4 1-20-16,-3 1-20 15,-3-8-37-15,-1-6-21 16,-2-6-14-16,-4-7-3 16,2 1-66-16,-2-6-67 15,1-4-424 1</inkml:trace>
  <inkml:trace contextRef="#ctx0" brushRef="#br0" timeOffset="1.08333E6">6312 15515 777 0,'5'0'408'15,"3"-7"-92"-15,8 5-177 16,6-6-31-16,3 0-50 16,0 3-16-16,1 5-19 15,-4 6-3-15,-7 7 1 16,-5-1 1-16,-13 2 5 15,-5 5-1-15,-6 1-5 16,0 5-4-16,-1-1-9 0,-3-7-2 16,9-5-1-16,2-4-1 15,11-1 1-15,5-2 1 16,4-1 4 0,8-2-4-16,7-4-1 0,7 0-32 15</inkml:trace>
  <inkml:trace contextRef="#ctx0" brushRef="#br0" timeOffset="1.08382E6">6979 15262 876 0,'5'-4'414'0,"6"0"-175"16,21 1-105-16,8 2-29 0,22 2-52 16,3 3-15-16,-4 0-24 15,-4 3-2-15,-24-1-71 16,-9 0-84 0</inkml:trace>
  <inkml:trace contextRef="#ctx0" brushRef="#br0" timeOffset="1.08402E6">7069 15403 552 0,'1'4'325'0,"9"3"7"15,7 0-120-15,20 1-56 16,9 0-24-16,13 0-53 15,1-1-17-15,-5-7-22 16,-5-2 20-16,-10-11-118 16</inkml:trace>
  <inkml:trace contextRef="#ctx0" brushRef="#br0" timeOffset="1.0907E6">8155 15194 591 0,'2'-7'319'0,"2"-9"-70"15,-4-1-22-15,-8-2-58 16,-7-2-30-16,-11 4-47 16,-6 3-20-16,-10 5-31 15,2 9-15-15,1 6-27 16,6 6-12-16,13 12-12 16,7 3-1-16,12 5 8 15,4-3 4-15,13-4 8 16,3-4 2-16,11-13 5 15,3-8 4-15,4-8 3 16,-4-5 2-16,-3-3 3 16,-6 0-1-16,-9 7 8 0,-3 1 0 15,-7 14 12-15,-1 7 3 16,2 13-6-16,0 8-1 16,0 7-15-1,-2 1-5-15,-6 1-3 16,-4-3 1-16,-11-8 3 0,-7-4 7 15,-12-7 7-15,-5-7 3 16,-2-9 6-16,5-10-6 16,9-10-19-16,8-5-23 15,14-5-60-15,6 0-53 0,20-2-133 16,12 3-169 0</inkml:trace>
  <inkml:trace contextRef="#ctx0" brushRef="#br0" timeOffset="1.0911E6">8346 15088 931 0,'-1'0'400'0,"0"0"-229"0,2 2-53 15,-1-2-55-15,0 0-12 16,21 1-5-16,44 39-7 16,-21-32-15-16,2 1-2 15,-7-11 7-15,-9 1 4 16,-12-11 8-16,-7 0-2 16,-11 3-14-16,-3-4-10 0,-9 13-23 15,-3 4-1-15,-1 8 3 16,-1 7 5-1,3 7 10-15,4 3-1 0,7 9-4 32,3 6-2-32,6 8-1 15,2 3 0-15,-1 3 1 16,1-3 1-16,-3-11 0 0,-5-6 2 16,0-15 4-16,-3-2 7 15,2-17-54-15,1-4-71 16</inkml:trace>
  <inkml:trace contextRef="#ctx0" brushRef="#br0" timeOffset="1.09126E6">8301 15376 725 0,'-1'3'374'16,"-5"3"-110"-16,10 2-84 16,14-1-14-16,15-1-46 15,12-5-23-15,22-1-50 16,2-1-18-16,2-6-4 15,-8 3-35-15,-18-3-161 16</inkml:trace>
  <inkml:trace contextRef="#ctx0" brushRef="#br0" timeOffset="1.09147E6">8828 15559 1149 0,'2'1'501'0,"-1"5"-256"16,6-4-78-16,2 4-62 16,-2-4-34-16,7-2-79 15,-5 0 16-15</inkml:trace>
  <inkml:trace contextRef="#ctx0" brushRef="#br0" timeOffset="1.09199E6">9449 15211 523 0,'-3'-7'354'16,"-8"-7"54"-16,-2-1-135 15,-5 1-70-15,-2 6-31 0,-4 1-74 16,6 9-31-16,-5 7-65 16,1 5-19-16,-3 14-20 15,-1 6-1-15,7 20 7 16,5 7 5-16,19 6 16 15,7-1 6-15,20-19 10 16,4-11 6-16,11-22 4 16,8-8 5-16,-6-14 8 15,-3-4 7-15,-21-6 27 0,-17-9 25 16,-28 0 39 0,-16-2 7-16,-16 3-23 15,-4 9-29-15,-2 11-54 16,8 9 1-16,15 5-176 15</inkml:trace>
  <inkml:trace contextRef="#ctx0" brushRef="#br0" timeOffset="1.09272E6">10037 15082 1040 0,'-6'1'435'0,"-7"5"-259"16,-2 8-71-16,5 18-68 15,5 9-15-15,6 20-9 16,3 6-1-16,3 3 0 15,-2-4 3-15,1-22 1 0,-2-14 2 16,2-18 26 0,-1-16 8-16,-2-14 6 0,-1-9 1 15,-3-20-24-15,-2-5-7 16,-4-9-3 0,-2-6-1-16,2 7 0 15,1 6 6-15,1 11 6 16,5 17 2-16,0 11-10 0,2 10-14 15,4 13-18-15,5 8-6 16,11 20 1-16,4 1 4 16,17 17 3-16,3 6 0 15,5 4 3-15,5 2 0 16,-6-14 3-16,-2-9 1 0,-5-20 2 16,-6-13 5-16,-6-14 8 15,-3-10 6 1,-7-22 9-16,-6-9 1 0,-12-15 16 15,-1-5 11-15,-17-2 6 16,-4 0-3-16,-2 17-24 16,-5 5-17-16,11 22-23 15,4 9-5-15,4 10-15 16,2 6-2-16,3 5 1 16,1 3 2-16,0 8-64 15,1-8-54-15,3 1-350 16</inkml:trace>
  <inkml:trace contextRef="#ctx0" brushRef="#br0" timeOffset="1.09918E6">11610 15078 395 0,'2'-3'290'0,"4"-2"49"15,-7 0-81-15,-10 5-75 16,-4 0-37-16,-9 1-63 16,-4 2-24-16,-13 6-33 15,-8 3-8-15,-8 2-6 16,-4 2-3-16,10 0-5 16,5-1-1-16,11 0-2 15,8-2-1-15,9-4-7 16,10 1-8-16,15-4 17 15,10 2 9-15,17 9 24 0,9 5 14 16,11 11-10 0,3 2-5-16,3 3-9 15,-4-1-7-15,-11-7-13 0,-4-7-73 16</inkml:trace>
  <inkml:trace contextRef="#ctx0" brushRef="#br0" timeOffset="1.09972E6">12074 15168 672 0,'5'-17'374'0,"4"-20"-59"0,-2 1-48 16,-1 9-69-16,-3 6-31 16,-3 12-58-16,-4 4-33 0,-4 17-46 15,1 6-17-15,1 19-16 16,7 11 0 0,9 8 4-16,0-1 2 15,1-4 0-15,-3-7 1 16,-7-11-2-16,-2-6 0 15,-11-11 6-15,-8-9 4 16,-9-10 5-16,-2-4-1 16,3-4-9-16,5 3-7 0,14 4-18 15,6 3-4-15,15 9 1 16,9 0 2-16,18 3 14 0,6 1 3 16,5-4 1-1,1-2-17-15,-1-3-250 0</inkml:trace>
  <inkml:trace contextRef="#ctx0" brushRef="#br0" timeOffset="1.1001E6">12658 15113 845 0,'-12'-12'419'15,"-17"-15"-133"-15,-3 1-57 16,-9 1-84-16,-1 7-42 0,1 14-72 16,0 8-28-16,8 19-23 15,0 8-2-15,14 14 6 16,10 7 8-16,18 4 3 15,16-1 4-15,23-8 6 16,8-13 5-16,13-17 5 16,-3-15-4-16,-15-19 49 15,-8-11 26-15,-24-16 45 16,-11-1 13-16,-20-9-44 16,-12 2-28-16,-12 0-56 15,-2 5-29-15,7 20-138 16,2 13-133-16</inkml:trace>
  <inkml:trace contextRef="#ctx0" brushRef="#br0" timeOffset="1.1005E6">13117 15172 581 0,'0'-14'346'16,"-2"-9"-54"-16,-6 1-68 16,-7 0-26-16,-8 4-61 15,-6 0-37-15,-7 7-58 16,-5 5-23-16,-1 11-31 0,-3 8-9 15,9 16-3-15,6 6 6 16,23 8 18 0,12 1 7-16,29 0 9 0,17-2 0 15,18-12 2 1,1-8 2-16,-10-20 41 16,-16-8 18-16,-21-17 40 15,-10-8 12-15,-18-10-42 16,-6-2-20-16,-20 0-49 15,-6 4-30-15,8 18 404 16</inkml:trace>
  <inkml:trace contextRef="#ctx0" brushRef="#br0" timeOffset="1.10125E6">13668 15020 811 0,'0'4'297'0,"0"15"-219"15,3 7-29-15,-2 17 7 16,7 4-7-16,-7 7-16 15,-1 0-11-15,4-6-5 16,-8-8 1-16,6-15 11 16,-4-10 13-16,-8-17 22 0,8-9 1 15,-9-19-7-15,9-6-12 16,2-11-22-16,-6-10-5 16,4 4 11-16,4 5 12 15,-4 4 21-15,8 14 11 16,0 6-1-16,-5 3-8 15,8 20-25-15,-7-2-12 16,6 13-18-16,3 5-7 16,8 7-2-16,12 11-1 0,17 7-1 15,0 5 1-15,6 4 0 16,-1-3 2-16,-7-8 2 16,-2-6 2-16,-9-12 1 15,-10-10 5-15,-8-16 7 16,0-9 5-16,-14-17 9 15,1-4-9-15,-7-9 40 16,-8-1 7-16,-5-6 4 16,1 2 8-16,-2 1-42 15,4 5-15-15,8 14-15 16,0 7-5-16,3 10-6 16,0 6-2-16,2 4-6 15,0 3-2-15,-1 0-2 16,-1 0-4-16,1 0-98 15,0 4-80-15</inkml:trace>
  <inkml:trace contextRef="#ctx0" brushRef="#br0" timeOffset="1.10165E6">15053 14618 924 0,'-1'-4'439'16,"2"-3"-212"-16,-1 7-56 15,-8 17-92-15,7 14-44 16,-1 23-21-16,-2 11 1 15,7 12-2-15,-3-1 0 16,1-5-71-16,7-7 26 16</inkml:trace>
  <inkml:trace contextRef="#ctx0" brushRef="#br0" timeOffset="1.10197E6">15029 15395 734 0,'2'-2'292'0,"4"-4"-187"15,3 3-15-15,-2 1-7 16,-1-3 0-16,-4 4-7 0,0 2-5 0,-4-1-18 31,1 0-3-31,0 0-1 0,0 0 1 16,-4 5-9-16,2-2-7 15,-2 4-7-15,-2 22 7 16,14-29 16-16,5 3 6 16,-5-4-5-16,-5 1 11 15</inkml:trace>
  <inkml:trace contextRef="#ctx0" brushRef="#br0" timeOffset="1.11098E6">15862 15188 620 0,'-14'26'285'16,"-15"37"-143"-16,-1 0-21 0,10-6-73 15,5-10-14-15,14-22 10 16,5-14 32-16,13-26 32 16,5-15 10-16,2-25-2 15,0-7-23-15,-4-7-13 16,-4 0-3-16,-6-3-20 15,1 4 0-15,-2 12-5 16,-1 11-8-16,-5 23-16 16,2 19-16-16,0 28-21 15,4 15-8-15,13 27 4 16,2 7 2-16,11 8 9 0,-1 1 1 16,2-11 19-16,-4-7-68 15,-6-27-108-15,-5-10-56 16</inkml:trace>
  <inkml:trace contextRef="#ctx0" brushRef="#br0" timeOffset="1.11113E6">15819 15244 513 0,'-1'3'293'0,"5"2"18"15,7 4-133-15,12 0-69 16,10 3-18-16,14 0-54 15,2 1-26-15</inkml:trace>
  <inkml:trace contextRef="#ctx0" brushRef="#br0" timeOffset="1.11129E6">15710 15182 977 0,'-2'0'347'0,"2"1"-295"0,5 7-56 16,18 7-12-16,10 6-74 15</inkml:trace>
  <inkml:trace contextRef="#ctx0" brushRef="#br0" timeOffset="1.11158E6">16309 15466 916 0,'4'4'427'15,"6"4"-154"-15,12-2-179 16,5-5-10-16,8-4-37 16,2-6-7-16,-13-11 4 15,-3-5 2-15,-20-5-3 0,-9-5-6 16,-19 3-19-16,-10 2-7 15,-6 10-21-15,0 9-6 16,7 18-3-16,10 11-2 16,12 20 10-16,8 11 4 15,9 14 4-15,6-2 2 16,0-3 2-16,3-8 2 16,-1-15 6-16,0-4-54 15,5-12-199-15</inkml:trace>
  <inkml:trace contextRef="#ctx0" brushRef="#br0" timeOffset="1.11186E6">16784 15340 798 0,'-5'16'454'15,"-5"11"-108"-15,-14 10-113 16,-5 2-44-16,-4-7-88 15,2-4-29-15,8-14-35 0,1-12-3 16,5-10-25-16,2-9-16 16,7-9-20-16,13 2-11 15,5-1 8-15,6 2 15 16,1 8 16-16,-4 8 7 16,11 17 9-16,1 10-2 15,9 18-4-15,2 2-2 16,-3 3 13-16,2-2-85 0</inkml:trace>
  <inkml:trace contextRef="#ctx0" brushRef="#br0" timeOffset="1.1123E6">17714 15017 814 0,'14'8'349'16,"11"-1"-167"-16,30 6-83 15,16-2 4-15,24-5-25 16,8 2-23-16,-6-8-21 16,-13-1 0-16,-31-5-45 15,-19 1-50-15,-32 1-370 16</inkml:trace>
  <inkml:trace contextRef="#ctx0" brushRef="#br0" timeOffset="1.1125E6">18098 15076 815 0,'4'4'344'0,"-2"8"-179"0,5 12-15 0,-7 19-3 15,-3 8-13 1,-1 24-24-16,-7 10-15 0,0-3-40 16,4-5-13-1,4-26-23-15,3-18-4 16,9-12-46-1,-1-9-63-15,9-10-369 0</inkml:trace>
  <inkml:trace contextRef="#ctx0" brushRef="#br0" timeOffset="1.11281E6">18197 15684 1163 0,'1'-2'456'0,"5"1"-313"15,8 0-32-15,9-5-33 0,4 1-24 16,5-9-24-16,0-3-6 16,-4-4-5-16,-3 1-4 15,-10 7 12-15,-8 2-3 16,-2 17-3-16,-4 4 4 15,-1 17-12-15,-1 8 2 16,-1 11 2-16,0 3-3 0,-4-1-2 16,3-2-3-1,-2-10-44-15,5-8-66 16</inkml:trace>
  <inkml:trace contextRef="#ctx0" brushRef="#br0" timeOffset="1.11329E6">18740 15363 897 0,'3'0'412'0,"15"1"-185"0,8-1-42 15,28-2-56-15,0-1-36 16,0-1-47-16,-2-1-10 15,-14 5-20-15,-4 0-2 16,-13 0-64-16,-8 4-46 16,-12 5-134-16,-3 0-175 15</inkml:trace>
  <inkml:trace contextRef="#ctx0" brushRef="#br0" timeOffset="1.11344E6">18847 15489 990 0,'9'1'433'0,"18"6"-225"16,7 1-35-16,9-7-63 0,8 5-34 15,0-4-44-15,-3-2 2 16,-6 2-163-16</inkml:trace>
  <inkml:trace contextRef="#ctx0" brushRef="#br0" timeOffset="1.11484E6">19553 15108 640 0,'8'-5'259'16,"17"-9"-139"-16,8 1-22 0,7 3-23 16,6 9-15-1,-3 4-38-15,-4 9-14 0,-17 4-3 16,-14-3 2 0,-17 5 4-16,-10-2 1 0,-1-6 7 15,1 2 4 1,16-6 1-16,6-6 1 0,21 1 16 15,12-1 4-15,11 2 3 16,-1 3 1 0,-7 10-17-16,-15 2 4 0,-17 7 36 15,-7-1 12-15,-26 3 7 16,-6-3-11-16,-19-5-39 16,-1-5-16-16,12-9-149 15,8-2-172-15</inkml:trace>
  <inkml:trace contextRef="#ctx0" brushRef="#br0" timeOffset="1.11504E6">19472 15559 872 0,'0'0'420'16,"12"4"-105"-16,12-1-150 15,31-1-83-15,17-1-2 0,20 1-36 16,1 1-16-16,-18-4-8 16,-9 4-38-16,-21 3-160 15,-12-2-162 1</inkml:trace>
  <inkml:trace contextRef="#ctx0" brushRef="#br0" timeOffset="1.11544E6">19691 15717 878 0,'-1'0'396'0,"-5"0"-154"15,-2 7-94-15,-8 6-49 16,0 2-18-16,2 7-34 0,4-1-16 15,16 9-16-15,4 2-3 16,14-4-2-16,8 0 1 16,5-13 0-16,4-2-2 15,-4-13 0-15,-3-3-7 16,-7-9-34-16,-5-8-14 16,-5-3-10-1,-8-5 2-15,-9 3 35 0,5 3 12 16,-8 9 27-16,1 5 7 15,1 13 14-15,-4 8 8 0,-2 17-1 16,4 10 3 0,0 11-2-16,-2 3-7 15,4-5-14-15,2-1-7 16,4-10-2-16,3-6-29 16</inkml:trace>
  <inkml:trace contextRef="#ctx0" brushRef="#br0" timeOffset="1.11601E6">20336 15154 1104 0,'3'0'416'16,"13"0"-289"-16,14 5-47 16,18-1-27-16,16-2 0 0,23 4-18 15,-1-5-9-15,3 0-5 16,-13-1-7 0,-26-6-98-16,-16-1-44 0,-21 0-76 15,-5 0-48-15,-18 7-26 16,-8 0-9-16,-15 3 61 15,-10 4 49-15,-3-3 121 16,0 4 61-16,10-1 105 16,7 0 34-16,11 4 52 15,5 0 16-15,6 10-30 16,5 5-8-16,7 18-25 16,4 8-5-16,5 13-27 15,-1 1-16-15,-2-7-22 0,-4-8-20 16,-5-19-32-1,-1-8-6-15,2-10-6 0,0-6-57 16</inkml:trace>
  <inkml:trace contextRef="#ctx0" brushRef="#br0" timeOffset="1.11636E6">20864 15591 1090 0,'1'-7'456'0,"12"2"-264"16,10-1-72-16,7 1-65 16,8 8-17-16,0-1-16 15,-7 5-1-15,-7 6 5 16,-11-2 6-16,-17 9 5 15,-11 3-1-15,-8 4-8 16,-1 5-6-16,2-7-2 16,5-4 2-16,10-9 1 15,7-1 5-15,13-7 9 16,4 0 4-16,11-7 5 16,6-1-7-16,3-2-17 15,6-1-9-15,1 4-9 16,-8-1 0-16,-6 2 403 0</inkml:trace>
  <inkml:trace contextRef="#ctx0" brushRef="#br0" timeOffset="1.1203E6">21534 15405 701 0,'15'0'361'15,"12"0"-116"-15,19 3-119 16,7-1-31-16,9 2-58 16,-4-2-18-16,-8-2-36 15,-10-1-59-15,-12-2-224 16</inkml:trace>
  <inkml:trace contextRef="#ctx0" brushRef="#br0" timeOffset="1.12051E6">21557 15550 590 0,'-1'1'309'0,"5"0"-55"0,10 4-33 15,25-1-30-15,15 1-21 0,14 1-54 16,7 1-30-16,-16-3-43 15,-14 6-17-15,-18 0-100 16</inkml:trace>
  <inkml:trace contextRef="#ctx0" brushRef="#br0" timeOffset="1.1235E6">22235 15095 710 0,'2'-4'333'0,"2"-1"-98"16,15 8-147-16,11 1-18 16,17 6-9-16,11-1-7 0,10-2-22 15,-2-2-5-15,-9-6-4 16,-8-6 2-16,-25-2 5 15,-10-1-3-15,-24 8-12 16,-10 2-5-16,-18 8 0 16,-4 9 1-16,-1 9 5 15,4 9 0 1,16 15-13-16,7 6-3 0,11 13 2 16,8 0 1-16,9-10 2 15,1-12 1-15,6-21-1 16,-3-10-6-16,-6-17-64 15,-1-8-62-15</inkml:trace>
  <inkml:trace contextRef="#ctx0" brushRef="#br0" timeOffset="1.12365E6">22214 15308 690 0,'1'0'314'0,"9"2"-95"0,15 3-71 16,20-1-59-16,12 4-2 15,20-2-46-15,-1-2-11 16,1 1-72-16,-8 0-313 16</inkml:trace>
  <inkml:trace contextRef="#ctx0" brushRef="#br0" timeOffset="1.12409E6">22741 15236 770 0,'0'-8'373'31,"0"-4"-122"-31,15-1-145 15,7 1-23-15,10 3-30 0,5 3-10 0,4 6-26 16,-5 5-12 0,-6 4-6-16,-10-2-2 15,-15 3 8-15,-7 4 4 16,-16-1 5-16,-3 1 3 0,0-4-4 31,6-4-3-31,14 0-12 16,7-3-1-16,14 2-4 15,3-1 0-15,10 7 2 0,-3 0-1 16,-10 8 2-16,-6 2 8 16,-24 6 26-16,-17 3 13 15,-18 1 10-15,-4-2-4 16,-6-12-14-16,11-5-9 16,8-10-61-16,10-2-56 15,17 0-243-15</inkml:trace>
  <inkml:trace contextRef="#ctx0" brushRef="#br0" timeOffset="1.12428E6">23092 15556 1226 0,'0'-5'573'0,"-2"2"-241"15,1 3-124-15,0-2-117 16,0 2-40-16,-1 0-112 16,1 0-29-16</inkml:trace>
  <inkml:trace contextRef="#ctx0" brushRef="#br0" timeOffset="1.1248E6">23404 15273 896 0,'-5'-11'384'15,"-7"-15"-201"-15,8-1-47 16,14 0-72-16,9 4-15 15,15 1-23-15,13 4-3 0,8 12-1 16,-5 5-2-16,-5 15-9 16,-11 4-2-16,-24 6 9 15,-13 3 8-15,-30 3 5 16,-9 8 0 0,-14 4-10-16,6 6-7 0,16-3-9 15,11-8-1 1,24-10 0-16,11-8 10 0,14-7 29 15,8-1 6 1,9-8 2-16,6 4-7 0,4-5-30 16,-3 1-3-16,-8-4-111 15,-9-4-449-15</inkml:trace>
  <inkml:trace contextRef="#ctx0" brushRef="#br0" timeOffset="1.12545E6">24036 15163 782 0,'3'-10'387'0,"1"-7"-104"15,0 3-65-15,-3 11-80 0,0 2-38 16,0 11-66-16,3 12-26 16,0 16-8-16,2 9 1 15,1 12 2-15,-3 2 1 16,-1-1 3-16,2-7 0 15,2-16 3-15,2-11 1 16,-3-17 10-16,0-8 8 16,-1-11 7-16,-3-9 3 15,-2-11-8-15,-4-7-6 0,-10-13-7 16,-1-8-2 0,-1-7-5-16,1 2-2 0,8 5-8 15,2 16-3-15,6 16-7 16,3 9-4-16,0 10 5 15,2 2-3-15,2 14 0 16,3 3 3-16,8 12-4 16,5 11 4-16,11 9 4 15,5 5 4-15,1 9 2 16,3 1 2-16,-2-11 2 16,-3-4 0-16,3-26 0 0,-2-10 5 15,-5-18 33 1,-3-14 19-16,-13-17 42 15,-10-4 13-15,-14-7-14 0,-12 4-14 16,-11 9-43 0,1 7-16-16,-7 7-22 15,6 10-7-15,15 11-23 16,-1-1-49-16,13 11-146 16,1-1-96-16</inkml:trace>
  <inkml:trace contextRef="#ctx0" brushRef="#br0" timeOffset="1.12743E6">2002 16344 915 0,'-31'-1'396'0,"-34"1"-214"0,-1 12-59 16,11 24-85-16,9 12-24 0,22 17-27 16,11 9-7-16,24 2 9 31,14-3 0-31,20-7 2 0,13-11 1 16,20-22 7-16,1-14 7 15,0-32 58 1,-8-18 41-16,-22-27 65 0,-10-6 18 15,-35-5-11-15,-15 0-31 16,-35 5-72-16,-5 13-41 16,-10 17-36-16,-1 12-16 15,16 25-90-15,4 10-58 16</inkml:trace>
  <inkml:trace contextRef="#ctx0" brushRef="#br0" timeOffset="1.12773E6">2346 16849 528 0,'4'12'280'0,"0"6"-49"15,0 3-43-15,-4-5-28 16,0-6-20-16,-1-7-9 15,-2-8-13-15,3-14-37 16,0-7-15-16,7-6-53 16,6-4-11-16,7 4 16 15,5 4 5-15,4 10 8 16,0 7 3-16,-4 14-21 16,-3 7-8-16,-9 14-3 15,-4 7 3-15,-2 9 45 16,-4 0-97-16</inkml:trace>
  <inkml:trace contextRef="#ctx0" brushRef="#br0" timeOffset="1.12797E6">2945 16827 941 0,'-15'-15'493'16,"-14"-12"-158"-16,-7-1-140 15,-5 3-40-15,4 10-80 16,3 8-28-16,9 12-30 16,4 10-13-16,11 13-14 15,6 1-4-15,16 3 4 0,6-1 1 16,11-10 5-16,7-4 5 16,-3-12 7-16,0-5 0 15,-7-5 3-15,-6-6-58 16</inkml:trace>
  <inkml:trace contextRef="#ctx0" brushRef="#br0" timeOffset="1.12811E6">2697 16560 1220 0,'-4'-3'520'0,"-1"0"-300"16,2 1-113-16,3 2-83 15,0 0-98-15</inkml:trace>
  <inkml:trace contextRef="#ctx0" brushRef="#br0" timeOffset="1.12838E6">2985 16677 1176 0,'7'2'433'0,"13"2"-331"16,4 0-48-16,6-2-14 15,4-1-11-15,-1-3-11 16,-5-2 1-16,-10-3 5 0,-6 0 5 16,-13-1-2-16,-6 3-5 15,-11 0-2-15,-7 6 2 16,0 13 5-16,1 2 2 16,15 10-6-16,8 2-10 15,7 1-12-15,7 2-1 16,4-1-1-1,3-2-2-15,14-7-37 0,1-7-58 0</inkml:trace>
  <inkml:trace contextRef="#ctx0" brushRef="#br0" timeOffset="1.12871E6">3513 16635 1308 0,'-9'-11'515'0,"-11"-5"-359"16,5 9-49-16,4 7-66 16,4 8-29-16,10 9-27 0,7 0-1 15,6 2 9-15,2 1 11 16,-2-6-58-16,-2-6-13 16,-10-6-14-16,0-1-18 15,-7-4 58-15,2 2 13 16,-1 0 29-16,-18-1 22 15,-37 13 27-15,32 6 6 16,4 5-7-16,7 6-9 0,18 1-7 31,3 0 10-31,17-1 18 0,8-5 5 0,4-10-2 16,3-7-12-16,-1-13-16 16,-2-7-36-16</inkml:trace>
  <inkml:trace contextRef="#ctx0" brushRef="#br0" timeOffset="1.12951E6">6441 16684 890 0,'-2'-2'354'0,"7"2"-231"0,11 2-43 16,33 5-55-16,24 2 12 15,39-3 11-15,12-6 2 16,6-1-6-16,-5-4 2 16,-30 0-7-16,-17-1-22 0,-35 0-51 15,-25 0-53-15,-34 2-189 16,-20 0-74-1,-27 4-43-15,-10-1 44 16,-4 1 183-16,9 2 83 0,18 4 166 16,9 1 50-16,19 4 90 15,5 0 21-15,11 6-29 16,8 11-35-16,1 16-48 16,7 10 3-16,-1 13-4 15,3 3 6-15,0-8-31 16,-2-6-24-16,-2-12-42 15,-1-10-15-15,-3-5-53 16,-5-6-84-16</inkml:trace>
  <inkml:trace contextRef="#ctx0" brushRef="#br0" timeOffset="1.1331E6">7109 17294 656 0,'8'-6'324'16,"8"-5"-129"-16,6-4-73 0,2-4-18 15,2-1-15-15,-2 1 6 16,-8 3 11-16,-1 6 0 16,-5 10-28-16,-3 3-14 15,4 13-26 1,-2 4-6-16,0 16-8 16,3 5-6-16,-2 11-5 0,0 0-1 15,2-9-12-15,-3-9-78 16</inkml:trace>
  <inkml:trace contextRef="#ctx0" brushRef="#br0" timeOffset="1.13333E6">7755 16993 1138 0,'13'-5'453'0,"25"-4"-298"0,10 7-69 15,0 2-49-15,4 5-14 16,-7-1-6-16,-5-2-32 16,-2-2-205-16</inkml:trace>
  <inkml:trace contextRef="#ctx0" brushRef="#br0" timeOffset="1.13352E6">7805 17112 760 0,'8'3'400'0,"4"4"-118"15,14 4-105-15,8-5-16 0,12-3-51 16,8-3-25-1,5-2-31-15,-4-1-10 16,-9 1-100-16,-8-3-113 0</inkml:trace>
  <inkml:trace contextRef="#ctx0" brushRef="#br0" timeOffset="1.13427E6">8505 16774 1008 0,'2'0'382'0,"11"4"-258"16,7 0-66-16,22 6-25 0,9-4 0 15,11-1-14-15,2-1-4 16,-22-7 4-16,0 0 4 0,-18-4 6 16,-14-4 3-16,1 6-8 15,-12 0-11 1,-10 13-8-16,1 12-1 0,-12 24 5 16,6 12 7-1,-3 12-1-15,7 4-3 0,9-6-5 16,-4-9 0-16,14-11 0 15,1-11-19 1,-3-18-85-16,9-8-78 16</inkml:trace>
  <inkml:trace contextRef="#ctx0" brushRef="#br0" timeOffset="1.13444E6">8532 17026 934 0,'5'-5'394'0,"10"0"-195"0,26 5-103 15,14 5-15 1,16 0-24-16,3 5-26 16,-3-2-16-16,-9 0-3 15,-10 1-101 1,-7 1-365-16</inkml:trace>
  <inkml:trace contextRef="#ctx0" brushRef="#br0" timeOffset="1.13478E6">8994 16869 1057 0,'-2'-5'443'0,"5"-4"-263"15,9 1-73 1,19 1-56-16,10 1-23 0,15 4-14 15,1 2-5-15,-11 4-2 16,-5 6-2-16,-23 0-3 16,-8 3-2-16,-6 1 1 15,-12-6 1-15,-5 3 5 16,-4 1 2-16,-6-5-3 16,10 5-4-16,4 1-11 15,9 0-5-15,16 5 0 16,4-3 2-16,10 1 9 15,-5 3 3-15,-1-7 3 16,-5 2 3-16,-10-3 8 0,-5-7-30 16</inkml:trace>
  <inkml:trace contextRef="#ctx0" brushRef="#br0" timeOffset="1.13772E6">9343 17084 602 0,'2'7'282'0,"4"9"-124"0,1 5-11 15,-6 3-45-15,2 4-5 16,-7 0 2-16,0-4 8 16,-14-11 0-16,-1-9-8 15,-8-15-28-15,-9-11-12 16,1-8-32-16,1-1-15 16,10 10-69-16,9 5-73 15,15 17-221-15</inkml:trace>
  <inkml:trace contextRef="#ctx0" brushRef="#br0" timeOffset="1.13791E6">9554 17268 1281 0,'-2'-3'607'15,"-5"-1"-241"-15,7 1-230 16,0 0-45-16,3 0-87 0,-3 1-79 16</inkml:trace>
  <inkml:trace contextRef="#ctx0" brushRef="#br0" timeOffset="1.1384E6">9886 16951 790 0,'-9'-19'451'0,"4"-20"-2"16,5 0-276-16,27 4-117 16,16 8-9-16,10 17-31 15,7 13-7-15,-6 25-6 16,-5 15-1-16,-26 11 12 0,-17 2 10 0,-37-1 7 15,-19-3 4 1,-13-8-7-16,1-3-6 0,10-17-4 31,10-10 3-31,26-16-12 16,6-8-8-16,16-10-17 16,7 4-7-16,10 1 15 15,6 3 9-15,10 11 34 16,3 3 8-16,0 12 6 15,-2 5-2-15,-6 8-14 16,-4-4-5-16,-5-3-6 16,-3-5-24-16</inkml:trace>
  <inkml:trace contextRef="#ctx0" brushRef="#br0" timeOffset="1.13895E6">11251 16725 798 0,'-3'1'390'0,"-9"5"-112"15,-11 3-64-15,-23 8-60 16,-7 3-27-16,-23 9-61 16,1 3-18-16,7 5-33 15,6-3-4-15,27-6-3 16,12-6 0-16,10-15-10 15,9-3-3-15,10-1-4 16,6-1 3-16,26 10 17 16,7-2 6-16,13 7 7 15,3 5 1-15,-3 1-7 16,-5 5-1-16,-13-10-5 16,-4 0 1-16</inkml:trace>
  <inkml:trace contextRef="#ctx0" brushRef="#br0" timeOffset="1.13954E6">11754 16590 725 0,'0'0'411'0,"-1"-3"-44"15,5 1-219-15,-1 2-94 0,27-1-18 16,84-5-3-16,-21 6-1 16,6 0-9-16,2 5-3 15,-22 2-5-15,-13-3-4 16,-24 4-23-16,-10-2-47 0,-29-1-82 15,-12 1-81-15,-23-5-163 32,-5 1 11-32,-6-2 80 0,6-1 108 0,5-3 293 15,5 3 75-15,10 1 63 32,1 5-4-32,10 12-72 0,-1 2-28 15,5 16-42-15,1 2-10 0,-4 15-6 16,5 8-5-1,-1 4-8-15,-1-1-11 0,7-11-29 16,2-13-9 0,-2-15-95-16,6-4-109 0</inkml:trace>
  <inkml:trace contextRef="#ctx0" brushRef="#br0" timeOffset="1.13988E6">12314 17136 1033 0,'-4'-3'460'0,"4"-4"-222"16,5 0-94-16,15-1-71 16,11 1-31-16,7 6-27 15,4 1-8-15,0 4-2 0,-6 6 1 16,-13 3 0-1,-11 5 2-15,-24 6 7 16,-11 4 1-16,-22 0 3 16,-5 2 0-16,0-10-3 15,5-7 1-15,18-9-5 16,10-4-1-16,16 0-11 0,5 0-1 16,14 0-1-1,7 1 0-15,12 3 5 0,1 2 1 16,5 1-1-16,-1 3 0 15,0-1-40-15,-2-5-25 16</inkml:trace>
  <inkml:trace contextRef="#ctx0" brushRef="#br0" timeOffset="1.14026E6">12888 16850 1062 0,'7'0'417'0,"19"0"-284"15,8 0-59-15,19 7-24 16,5-2-25-16,-2-1-15 15,-6 2-21-15,-18-2-175 16</inkml:trace>
  <inkml:trace contextRef="#ctx0" brushRef="#br0" timeOffset="1.14042E6">12995 17026 1022 0,'7'0'429'0,"18"5"-210"0,5-4-95 16,13 3-25-16,3 4-25 16,4-3-43-16,5 5-12 15</inkml:trace>
  <inkml:trace contextRef="#ctx0" brushRef="#br0" timeOffset="1.14094E6">13920 16885 556 0,'8'-12'318'16,"4"-7"-72"-16,-1-3-82 16,0-5-23-16,-10 0-22 0,-2-2 3 15,-14-2-6-15,-8 5-16 16,-7 7-46-16,-5 3-29 15,2 14-40-15,0 2-11 16,9 9-7-16,7 4-2 16,10 5 4-16,7 1 1 15,16 5 8-15,8 1 5 16,15 2 11-16,5 3 4 0,2 4 2 16,-2 2 2-16,-13 5 13 15,-8-2 8-15,-23 0 31 16,-12-2 18-1,-24-4 6-15,-8-2 3 0,-7-8-17 16,3-4-15-16,8-15-9 16,5-5-7-16,19-14-35 15,5-5-32-15,15-9-93 16,12 3-60-16,13-5-238 16</inkml:trace>
  <inkml:trace contextRef="#ctx0" brushRef="#br0" timeOffset="1.14126E6">14122 16756 864 0,'3'-1'413'0,"9"-3"-165"16,11 4-127-16,6 1-32 15,17 3-54-15,-2-3-13 16,-6-2-4-16,-1-6 5 15,-17-4 7-15,-5-1 0 0,-8 0-7 16,-4 3-1-16,-8 4-17 31,-2 8-5-31,-6 12-2 16,-1 7-6-16,3 12 9 16,2 10 2-16,4 11 1 15,2 3-1-15,4 4-1 16,2-9 1-16,5-11 2 15,0-10-1-15,-1-15-7 16,-3-5-32-16,-5-10-187 16</inkml:trace>
  <inkml:trace contextRef="#ctx0" brushRef="#br0" timeOffset="1.14141E6">14184 16978 1158 0,'15'3'480'0,"13"1"-253"0,17 3-153 16,4-2-9-16,1 4-30 16,-5-3-16-16,-11 1-130 15</inkml:trace>
  <inkml:trace contextRef="#ctx0" brushRef="#br0" timeOffset="1.14157E6">14653 17149 1125 0,'0'2'502'0,"3"4"-221"16,-3-4-154-16,0-2-64 0,0 0-66 16</inkml:trace>
  <inkml:trace contextRef="#ctx0" brushRef="#br0" timeOffset="1.14204E6">15260 16730 901 0,'-27'-4'436'15,"-14"-3"-186"-15,-5 8-103 0,4 13-45 16,2 24-64 0,-1 14-12-16,17 22-27 0,13 3-2 15,29-6-1 1,18-8 1-16,15-25 4 0,5-7 3 16,2-22 9-16,-9-9-1 15,-11-10 54 1,-11-10 40-16,-30-8 39 0,-14 1 8 15,-21-2-48 1,-8 6-43-16,-1 10-47 0,4 3-1 16,11 9-123-16,5 3-139 15</inkml:trace>
  <inkml:trace contextRef="#ctx0" brushRef="#br0" timeOffset="1.1425E6">16489 16721 958 0,'1'3'403'16,"-5"3"-233"-16,-7 5-29 15,-21 6-41-15,-12 0-22 16,-17 11-26-16,-7 3-8 16,10 7-11-16,4 1-12 15,13-6-12-15,14-6 0 0,12-12-4 16,7-2 1-16,15-4 1 16,5 3 3-16,22 2 6 15,13 4 2-15,18 4-2 16,8 0-4-16,-3 0-4 15,-7-1 41-15</inkml:trace>
  <inkml:trace contextRef="#ctx0" brushRef="#br0" timeOffset="1.14294E6">16992 16937 826 0,'5'-35'389'0,"3"-25"-167"15,1 11-75-15,-1 6-5 0,-1 21-3 16,-1 12-18 0,-6 12-37-16,-2 10-25 15,-2 19-54-15,1 10-5 0,-2 17 1 16,-2 3 0-16,-4-2 2 16,-5-5-1-16,-12-15 2 15,-2-4 1-15,-6-18 5 16,5-3 4-1,13-7-3-15,9-5-3 0,17 2-6 16,10-3-3-16,21 3-2 16,10 1 2-16,5 2 1 15,2 2 0-15,-3-4-67 16,-1-2-73-16</inkml:trace>
  <inkml:trace contextRef="#ctx0" brushRef="#br0" timeOffset="1.1433E6">17614 16868 939 0,'-9'-13'427'0,"-9"-12"-185"16,-5-4-31-16,-3 3-50 15,-7 6-33-15,-6 9-66 16,-1 9-25-16,-4 13-41 16,5 10-7-1,7 20 3-15,9 10 0 0,13 14 3 16,12 0 1-16,21-8-1 16,11-11 1-16,24-18 5 15,5-7 3-15,3-19 12 16,-5-8 4-16,-17-19 37 15,-8-6 14-15,-25-11 8 16,-14-5-3-16,-24-4-47 16,-6 1-20-16,-4 7-79 15,3 11-51-15</inkml:trace>
  <inkml:trace contextRef="#ctx0" brushRef="#br0" timeOffset="1.14372E6">18059 16923 530 0,'-6'-17'361'0,"-8"-20"47"15,0 2-75-15,-14 4-99 16,-4 7-45-16,-6 12-96 16,-9 9-32-16,3 14-41 15,1 10-9-15,8 21-10 16,7 8-2-16,20 14-2 15,12 3-1-15,23-9 3 16,14-6 1-16,19-15 3 16,5-8 3-16,-2-19 6 15,-3-10 7-15,-17-18 13 16,-8-11 5-16,-19-10-4 16,-16-11-6-16,-24-10-17 0,-7-3-24 15,-6 1-95-15,8 11-494 16</inkml:trace>
  <inkml:trace contextRef="#ctx0" brushRef="#br0" timeOffset="1.1444E6">18692 16794 778 0,'-1'-2'395'16,"1"-2"-126"-16,-3 16-157 0,0 13-47 0,2 22-46 16,-2 9-5-1,3 12-5-15,0-4 0 16,2-9 1-16,-1-6 1 16,1-15 2-16,1-7 0 15,0-14 54 1,-3-8 28-16,-5-17 11 0,-5-12 4 15,-3-14-51-15,0-13-27 16,-2-18-12-16,7-10-3 0,8-10 6 31,4 4-6-31,11 25-3 0,0 16-1 16,1 26-10-16,2 8-3 16,4 11-5-16,1 9-4 15,8 15-2-15,8 8 4 16,7 20 3-16,6 10 2 15,-4 9 2-15,-2-2 0 0,-1-9 1 16,-2-10 1 0,-1-15 1-16,-1-10 2 0,-11-13 5 15,-4-12 4-15,-6-16 11 16,-5-4 4-16,-9-19 25 16,-4-10 10-16,-7-22 12 15,-5-14 1-15,-3-1-27 16,-3 8-19-16,3 29-25 15,1 15-7-15,1 20-9 16,4 5-16-16,3 8-132 16,1 2-72-16</inkml:trace>
  <inkml:trace contextRef="#ctx0" brushRef="#br0" timeOffset="1.14778E6">21290 16336 633 0,'0'6'251'0,"-1"5"-121"15,-8 21-64-15,-7 9 3 16,-10 11 7-16,0 1-14 16,2-9-38-16,3-13-6 15,12-13-2-15,5-7 21 0,12-19 18 16,9-7 1-16,9-21 8 16,4-10-8-16,0-13-9 15,-5-3 0 1,-9 6 0-16,-2 7-9 0,-6 20-2 15,-6 11-1-15,0 15-41 16,1 8-12-16,0 18-22 16,6 8-6-16,7 19 27 15,5 3 5-15,10 4 8 16,5 0 4-16,3-13 7 16,-3-6 4-16,-9-11 2 15,-8-8 0-15,-25-7 5 16,-10-2 2-16,-21-8 3 0,-9-1 3 15,-6-4-8-15,-2-5-2 16,4-4-1-16,11 5-26 16,18 1-96-1,13 0-104-15</inkml:trace>
  <inkml:trace contextRef="#ctx0" brushRef="#br0" timeOffset="1.14811E6">21968 16267 829 0,'-17'-5'408'0,"-29"-3"-138"16,-7 5-75-16,-6 13-94 15,4 12-38-15,12 18-50 16,12 10-17-16,26 8-10 0,11-1 4 16,24-8 9-1,10-5 3-15,10-16 11 0,0-6 4 16,-7-11 9-16,-2-6 3 16,-11-11-29-16,-4-6-34 15,-4-6-108 1,-7-4-84-16,-14-1-194 0</inkml:trace>
  <inkml:trace contextRef="#ctx0" brushRef="#br0" timeOffset="1.14826E6">21639 16460 548 0,'-3'1'309'0,"6"2"-24"16,5-2-49-16,20 0-39 15,13 4-16 1,16-3-54-16,6 2-26 15,0 3-45-15,-6-3-52 0</inkml:trace>
  <inkml:trace contextRef="#ctx0" brushRef="#br0" timeOffset="1.14872E6">22891 16253 912 0,'-13'-4'398'16,"-23"1"-203"-16,-7 7-78 16,2 19-80-16,-3 9-23 0,16 20-27 15,12 4-1-15,29 8 23 16,12-4 17-1,24-14 34-15,2-12 14 0,8-14 4 16,-2-12-3-16,-10-19 25 16,2-7 1-16,-27-20-1 15,-9-6-6-15,-23-11-52 16,-15-3-18-16,-17 1-33 16,-2 5-31-16,5 21-92 15,-2 11-66-15</inkml:trace>
  <inkml:trace contextRef="#ctx0" brushRef="#br0" timeOffset="1.14886E6">22819 16448 645 0,'13'5'359'0,"28"2"-65"0,2-1-74 16,3-3-98-16,6-1-41 16,-6-2-133-16,-3-5-106 0</inkml:trace>
  <inkml:trace contextRef="#ctx0" brushRef="#br0" timeOffset="1.1492E6">23334 16328 837 0,'0'6'349'15,"-3"11"-175"-15,-1 10-46 0,-5 8-1 16,-6 6-22-16,-4-2-34 15,-4-7-12-15,5-3-22 16,0-11-7-16,12-6-7 0,6-4 11 16,2-15 10-16,9-6-2 15,4-14-5-15,1-7-14 16,1-13-7 0,-1-2 0-16,2-6-3 15,-3 3-4-15,-2 20 11 0,-1 8-1 16,-5 22-17-1,-1 9 1-15,1 20-16 16,9 11-4-16,2 16 16 16,8 6 0-16,6-5 2 0,-6-6 2 15,3-14 3-15,-8-10 7 16,-8-9-72-16,-4-6-33 16</inkml:trace>
  <inkml:trace contextRef="#ctx0" brushRef="#br0" timeOffset="1.14935E6">23268 16503 682 0,'11'0'398'0,"9"0"-79"0,10 0-144 16,0 1-50 0,11 3-77-16,3-1-18 0,-4 4-53 15,-1 3-26 1</inkml:trace>
  <inkml:trace contextRef="#ctx0" brushRef="#br0" timeOffset="1.15025E6">21202 17139 648 0,'-18'3'318'0,"-13"2"-91"0,-21-2-140 16,-4 5-15-16,-5-6-34 16,3 2-14-16,12-4-11 15,9 1-3-15,16 1-5 16,12-2-7-16,16 2-8 16,8-2-2-16,11 1 11 15,3 4 7-15,5 6 19 0,-9 1 7 16,-6 7 2-16,-6 2 13 15,-20 4 21-15,-4 6 2 16,-18 6-3 0,-5 1-12-16,1 1-32 0,2-4-13 15,16-4-5 1,11-6 3-16,17-7 10 0,14-3 7 16,12-8 1-16,8-4-3 0,11-5-8 15,0-4 0-15,0-6-43 16,-3 3-39-16,-14-6-80 15,-5-1-28-15,-13-4 32 16,-7-1 36-16,-14-4 80 16,-2-1 27-16,-4 7 35 15,-2 3 20-15,0 16 21 16,-3 11 15-16,0 14-9 16,1 6-14-16,1 7-11 15,2-3-9-15,2-6-11 16,-3-9-1-16,4-9-7 15,0-4 10-15,4-10 9 0,1-8-1 16,6-13-6-16,5-12-17 16,6-14-13-16,2-4-4 15,4 0-5-15,3 5-2 16,-2 18-1-16,-1 12 0 16,-10 15 4-16,-2 10 4 15,-5 16-3-15,2 6 0 16,-4 10 1-16,1 6-2 15,-4 0 7-15,-1 0-45 0,6-8-218 16</inkml:trace>
  <inkml:trace contextRef="#ctx0" brushRef="#br0" timeOffset="1.15061E6">21845 17316 919 0,'-6'0'426'15,"-2"0"-115"1,-13 20-236-16,-3 7-29 0,-7 16 14 16,-1 2 8-16,1 1-13 15,3-3-6-15,12-14-17 0,5-9-12 16,13-16 11 0,4-10 4-16,11-11 1 15,2-10 1-15,7-15-14 16,1-8-4-16,-1-10-4 15,-2 2-4-15,-3 10-6 16,-4 11-4-16,-2 19-6 16,0 10-13-16,0 18 0 15,-1 10 0-15,-2 18 4 16,6 7 13-16,-5 6 1 0,4 4 2 0,-5-8-7 16,-5-7-30-1,-6-9-127-15,-2-5-133 0</inkml:trace>
  <inkml:trace contextRef="#ctx0" brushRef="#br0" timeOffset="1.15076E6">21716 17501 1077 0,'4'-5'470'0,"6"-2"-234"15,5 6-92-15,6 1-76 0,7 4-32 16,9 7-34-16,-2-4 1 15</inkml:trace>
  <inkml:trace contextRef="#ctx0" brushRef="#br0" timeOffset="1.15148E6">22485 17233 720 0,'-1'-7'342'0,"-3"-2"-152"15,-14 0-50-15,-11 5-60 16,-6 4-28-16,-15 0-18 16,1 5 2-16,4-2-15 0,8 3-8 15,23 1-17 1,12-1-4-16,21 3 4 16,8 0 4-16,12 4 10 15,2 1 1-15,-8-2-4 0,-4 6-1 16,-15-6 2-1,-10 6 10-15,-21 1 4 16,-14 0 1-16,-17 6-4 16,-2-1-10-16,10-1-7 0,11 3-2 15,24-4-1-15,10-2 1 16,24 1 4-16,11-7 4 16,10-3 3-16,-3-2-1 15,-1-6-38-15,-2-1-42 16,-2-2-200-16</inkml:trace>
  <inkml:trace contextRef="#ctx0" brushRef="#br0" timeOffset="1.15171E6">22825 17376 817 0,'-13'-9'427'16,"-15"-8"-113"-16,-4 3-101 16,-6 11-118-16,-1 3-38 0,6 18-51 15,6 5-8-15,14 9-11 31,11 6-2-31,15-2 5 0,7-5 5 16,18-9 13-16,4-12 10 0,4-6 23 16,-8-10 13-16,-12-11 15 15,-10-2 0-15,-16-12-22 16,-1 5-15-16,-21-1-112 16,-5 4-85-16</inkml:trace>
  <inkml:trace contextRef="#ctx0" brushRef="#br0" timeOffset="1.15191E6">22925 17295 1108 0,'5'3'427'15,"15"1"-307"-15,4 4-17 0,9 10-31 16,6 0-21-16,-7 5-26 15,-2-1-8-15,-13-6 10 16,-7-1-38-16,-8-6-129 16,-2-4-186-16</inkml:trace>
  <inkml:trace contextRef="#ctx0" brushRef="#br0" timeOffset="1.15206E6">23243 17286 737 0,'1'-3'479'16,"1"-4"-40"-16,-8 10-203 15,-8 6-51-15,-9 14-97 16,-5 10-24-16,-6 12-20 16,-1 4-11-16,1 0-13 15,1-4-2-15,14-12-65 0,7-6-71 16</inkml:trace>
  <inkml:trace contextRef="#ctx0" brushRef="#br0" timeOffset="1.15264E6">23370 17351 801 0,'1'8'337'16,"-1"16"-171"-1,-3 8-67-15,-6 6-6 0,2 7-22 16,1-9-25-16,1-1-5 16,5-10-10-16,-2-10-4 15,2-9 20-15,0-10 5 16,3-11-3-16,3-8-5 0,-2-18-27 16,-1-8-10-1,-3-16 0-15,0 3 1 0,0 12-5 16,0 9-3-1,-3 26-17-15,3 11-20 16,3 12-12-16,2 9-3 16,12 20 8-16,4 10 18 15,13 12 18-15,8 2 7 16,6-5 10-16,5-12 4 16,-4-18 1-16,-4-9 35 15,-12-17 43-15,-7-8 13 0,-13-12 10 16,-5-5-29-1,-11-7-47-15,-9-3-17 0,-11 3-47 16,-8 3-76-16</inkml:trace>
  <inkml:trace contextRef="#ctx0" brushRef="#br0" timeOffset="1.15287E6">23862 17013 971 0,'4'-8'453'15,"-1"-13"-208"-15,7 14-111 0,-5 3-42 0,0 14-48 16,-4 12-15 0,1 14-6-16,-4 2 3 15,3 7-12-15,0 2-5 16,5 2-1-16,3 7-43 15,-6-3-205-15</inkml:trace>
  <inkml:trace contextRef="#ctx0" brushRef="#br0" timeOffset="1.15316E6">23937 17653 475 0,'3'-3'337'16,"4"1"-26"-16,-2 1-53 15,1 2-30-15,-1 0-61 16,-3 3-16-16,-2-4-20 15,0 0-3-15,0 0-15 0,0 0-11 16,0 0-32-16,-1 0-13 16,1 0 28-16</inkml:trace>
  <inkml:trace contextRef="#ctx0" brushRef="#br0" timeOffset="1.23774E6">15146 8452 963 0,'-2'-4'397'0,"2"-3"-230"0,0 2-50 0,14 2-51 15,0 2-16 1,11 6-32-1,2 3-5-15,-5 2-7 16,-5 4 0-16,-17 1 2 16,-2 5 3-16,-15 0 3 15,-2 2 0-15,3-3-5 16,6-4-6-16,11-4-3 16,6-9 9-16,21-3 28 0,6-6 13 15,14-1 3 1,5 5-7-16,-10 3-26 0,-8 7-48 15</inkml:trace>
  <inkml:trace contextRef="#ctx0" brushRef="#br0" timeOffset="1.23831E6">15162 9541 710 0,'3'0'350'15,"10"-1"-127"-15,0-2-47 0,6-11-80 16,2-4-25-16,-2-4-24 16,2-2-3-16,-5 4 6 15,-4 0 6-15,-6 8 7 0,-4 5-4 16,-2 14-19-1,-1 5-11-15,-1 13-20 16,0 10-4-16,4 5-2 0,1 4 1 16,4-8 0-1,2-5 1-15,6-14-18 16,4-3-33-16</inkml:trace>
  <inkml:trace contextRef="#ctx0" brushRef="#br0" timeOffset="1.24139E6">17714 8251 818 0,'0'-5'352'0,"4"-6"-175"0,1-2-29 15,9-1-19-15,5-1-5 16,12 2-29-16,6 1-22 16,13 5-42-16,0 7-16 15,-9 7-11-15,-6 3-4 16,-23 8-3-16,-8 1 1 15,-14 3 2-15,-6 2 6 16,-14-4 9-16,2-3 2 16,3-4-4-16,3-7-10 15,23-4-6-15,12-2-3 0,17 0 1 16,10 0 5-16,5 8 1 16,-6 3 1-16,-14 6 3 15,-11 2 8-15,-23 2 11 16,-12 2 2-16,-18-4 6 15,-10-4-7-15,-2-7-45 16,7-8-51-16,19 0-306 16</inkml:trace>
  <inkml:trace contextRef="#ctx0" brushRef="#br0" timeOffset="1.24208E6">17894 9022 693 0,'-1'0'388'0,"-6"-2"-77"15,-2 4-102-15,-5 14-108 16,0 1-44-16,5 7-47 15,4-1-11-15,12-2-7 16,7-3 2-16,14-3 7 16,5-6 5-16,2-8 4 0,0-1 2 15,-9-8 4 1,-8-1 7-16,-1-9-43 0,-3-1-21 16,-3-7-21-1,1 2-7-15,-7-1 42 16,-6-2 20-16,-3 7 20 0,-3 2 21 15,-2 12 24 1,3 8 7-16,2 17 14 0,-5 4-14 16,7 15-16-16,1 4 4 15,1 16 5-15,3 3 3 16,-1 6 10-16,-2-6-8 16,2-12-20-16,3-9-7 15,1-18-89-15,1-7-482 16</inkml:trace>
  <inkml:trace contextRef="#ctx0" brushRef="#br0" timeOffset="2.78393E6">11090 3882 384 0,'-13'-6'280'0,"-10"-1"5"16,-5 8-76-16,1 23-114 0,1 12-46 0,8 16-35 15,11 2-8-15,22-3-4 16,8-6 6-16,22-17 6 16,9-12 6-16,6-21 13 15,-3-10 14-15,-16-14 37 16,-14-11 12-16,-23-11 12 0,-5-6-5 16,-23-15-34-16,-10 2-15 15,-17 2-25-15,-2 11-11 16,8 27-11-16,7 12-3 15,17 19-14-15,7 6-11 16,16 11-3-16,7 4-1 31,28 4 13-31,13 1 12 16,14 1-45-16,6-3-116 0</inkml:trace>
  <inkml:trace contextRef="#ctx0" brushRef="#br0" timeOffset="2.78427E6">11380 4127 753 0,'-2'-4'405'0,"2"-9"-125"0,8-2-85 16,17 3-115-16,5-1-34 16,5 7-22-16,-3 6-7 15,-11 7-17-15,-11 8 1 16,-18 8 4-16,-9 4 1 16,-8 6 8-16,-2 0-3 15,11-7-5-15,7-3-5 0,18-11 1 16,7-6 2-16,15-6 3 15,8-3 4-15,3-3-101 16,-2 6-188 0</inkml:trace>
  <inkml:trace contextRef="#ctx0" brushRef="#br0" timeOffset="2.78452E6">11718 3955 740 0,'8'-3'390'16,"8"-5"-80"-16,21 0-184 0,4 2-38 15,7 0-45-15,0 3-17 16,-7 4-9-16,-1 3-34 15,-9-2-135-15,-4 1-128 16</inkml:trace>
  <inkml:trace contextRef="#ctx0" brushRef="#br0" timeOffset="2.78467E6">11820 4038 492 0,'-3'4'349'16,"7"4"45"-16,13 0-111 0,21-1-103 15,5-5-36-15,9-3-61 16,-1-1-21-16,-7-3-39 16,-3 2-105-16</inkml:trace>
  <inkml:trace contextRef="#ctx0" brushRef="#br0" timeOffset="2.78631E6">12650 3785 532 0,'-2'-1'288'0,"-1"-2"-81"15,-9 0-34-15,-11 2-79 16,-2-2-30-16,-8 3-34 16,0 0-10-16,9 3-14 15,2 3-6-15,10 0-10 16,3 6-2-16,5 0-1 15,0 3-1-15,3 3 4 16,-1 3 2-16,-5 3 9 16,-1 4 8-16,-1-2 5 15,2-5 2-15,3-5-5 16,3-8-1-16,8-4 7 16,3-4 3-16,9 0-1 0,7 0-4 15,13 3-6-15,5 10-2 16,9 3 5-16,-3 6 13 15,-21-3 21-15,-10 2 14 16,-25 0 23-16,-15 0-6 16,-15-1-12-16,-8-1-11 15,-4-12-20-15,8-5-14 16,15-11-95-16,9-9-78 16</inkml:trace>
  <inkml:trace contextRef="#ctx0" brushRef="#br0" timeOffset="2.78668E6">12749 3856 763 0,'9'-9'350'16,"16"-5"-163"-16,5 5-52 15,4 8-61-15,-2 4-19 16,-11 9-18-16,-5 1-10 16,-14 7-15-16,-3 5 0 0,-9 0 0 15,-4-3 3 1,1-6-1-16,4-5-1 0,8-11-7 16,8 2-4-16,16-8-6 15,3 1-5-15,17 10-2 31,1 2 1-31,-7 15 2 0,-7 1 5 0,-30 6 12 16,-15 1 3-16,-30 2 7 31,-5-2 2-31,-1-9-11 16,6-8-43-16</inkml:trace>
  <inkml:trace contextRef="#ctx0" brushRef="#br0" timeOffset="2.78698E6">13206 3740 642 0,'-9'-2'352'0,"-3"2"-87"15,2 4-93-15,5 8-106 0,6 4-28 0,9 2-15 32,6 1 11-32,6-3 22 0,1-7 7 15,-2-9 7 1,-6-4-4-16,-6-9-11 16,-4-3-3-16,-12-2-15 15,-2-1-10-15,-10 4-92 16,1 4-72-16</inkml:trace>
  <inkml:trace contextRef="#ctx0" brushRef="#br0" timeOffset="2.78756E6">10983 4699 495 0,'-12'6'194'0,"-10"12"-133"0,0 3-37 15,12 7-23-15,9 3 4 16,12-2 27-16,11-4 23 0,8-15 44 16,6-7 14-16,6-17 0 15,2-8-2 1,-6-14-3-16,-5-3 0 0,-17-4-8 16,-13 1-12-16,-15-2-33 15,-16 1-15 1,-19 5-19-16,-4 5-4 0,-7 11-9 15,5 9-8-15,15 16-14 0,10 6-5 16,20 11-7 0,15 2-1-16,28 1-1 0,9-2-14 15,30-1-95 1,5-4-116-16</inkml:trace>
  <inkml:trace contextRef="#ctx0" brushRef="#br0">11408 4772 763 0,'3'-5'334'0,"10"-3"-171"16,0-1-41-1,3-4-47-15,0 0-17 16,-4-3-24-16,-5 4-9 0,-2 2 4 15,-1 6-3 1</inkml:trace>
  <inkml:trace contextRef="#ctx0" brushRef="#br0" timeOffset="2.78803E6">11755 4578 850 0,'14'-1'365'0,"25"-3"-200"0,9 0-62 15,11-4-59-15,0-1-12 16,-8 3-9 0,-9-2-14-16,-9 2-136 15</inkml:trace>
  <inkml:trace contextRef="#ctx0" brushRef="#br0" timeOffset="2.78819E6">11877 4656 916 0,'7'-1'388'0,"16"0"-220"16,6-3-68-16,19 1-48 16,4 1-23-16,4 1-142 15</inkml:trace>
  <inkml:trace contextRef="#ctx0" brushRef="#br0" timeOffset="2.78854E6">12354 4445 704 0,'20'-5'306'0,"22"-8"-159"15,8 6-65-15,-8 11-32 16,-9 2-7-16,-19 9-3 0,-13 4-3 16,-19 4-19-16,-9 2-5 15,-2 0-2-15,3-5-2 16,16-8-8-16,10-3-1 16,18-9-7-16,12 0-4 15,17 0 4-15,5 1-1 16,-8 7 23-16,-7 5 15 15,-27 11 33-15,-14 4 10 0,-22 4-11 16,-11 2-9 0,-11-9-29-16,2-6-50 15</inkml:trace>
  <inkml:trace contextRef="#ctx0" brushRef="#br0" timeOffset="2.78925E6">11477 4790 408 0,'1'-3'261'0,"-2"-3"7"0,-1-1-41 16,-2 4-64-16,1-2-26 0,3 3-43 16,0 0-16-16,0 0-13 15,0 1-8-15,0 0-17 16,0 0-13-16,0 0-23 16,0 1-5-1,2 21-7-15,1 57 3 16,-1-15 5-16,4-4 0 15,10-13-33-15</inkml:trace>
  <inkml:trace contextRef="#ctx0" brushRef="#br0" timeOffset="2.78993E6">12779 4489 711 0,'0'-4'348'0,"7"-3"-131"16,8 1-49-16,16 1-64 16,7 2-29-16,14 1-27 15,-2-2-11-15,-5 4-13 16,-7 0-3-16,-18 1-8 0,-5 4-3 16,-15 0-6-16,-3 4-2 15,-8 2-1-15,-2 2 2 16,3 4-7-16,1 3-4 15,3 10-9-15,3 3-2 16,4 11 6-16,6 2 4 16,3-1 10-16,3-2 3 15,6-11 14-15,0-10-35 16,-2-13-228-16</inkml:trace>
  <inkml:trace contextRef="#ctx0" brushRef="#br0" timeOffset="2.79008E6">12810 4629 650 0,'3'-4'347'16,"5"0"-56"-16,25 0-194 15,16 1-47-15,22-1-29 16,8 2-8-16,-6 2-4 16,-4-1-14-16,-18 0-245 15</inkml:trace>
  <inkml:trace contextRef="#ctx0" brushRef="#br0" timeOffset="2.79033E6">13415 4419 621 0,'-9'-2'345'0,"-11"-6"-78"0,3 6-96 16,5 5-117-16,7 2-30 16,8 9-27-16,10 5-5 15,10-7 1 1,2 5 4-16,8-7 39 0,-2-4 26 15,-5-5 62-15,0-9 25 16,-15-9 1-16,-6-7-4 0,-9-1-37 16,-10 1-23-1,-10 5-43-15,-6 9-23 16,-9 10-29-16,-1 10-8 0,0 10-57 16,5 2-40-16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11:44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20425 3340 955 0</inkml:trace>
  <inkml:trace contextRef="#ctx0" brushRef="#br0" timeOffset="1.64417E6">19196 9021 505 0,'0'-4'306'0,"-5"-15"-10"0,-5 1-35 16,-11 0-63-16,-7-4-23 0,-10 9-55 16,-3 5-34-16,-10 5-45 31,-4 8-23-31,-3 16-35 15,3 6-5-15,12 21 0 16,12 9 3-16,24 12 19 16,14 9 0-16,25 1-1 15,17 0 1-15,21-19 1 0,8-13 1 16,16-28 3 0,1-15 33-16,-2-28 88 0,-15-22 35 15,-28-26 56-15,-27-11-6 16,-42-9-63-16,-20 1-31 15,-28 7-56-15,-2 11-29 16,9 26-35-16,10 18 9 0,25 29-161 16,9 16-187-16</inkml:trace>
  <inkml:trace contextRef="#ctx0" brushRef="#br0" timeOffset="1.64528E6">21575 15128 832 0,'0'-12'355'15,"-8"-9"-177"-15,-8 0-30 16,-12 8-54-16,-4 0-22 16,-14 10-54-16,0 3-19 15,-6 9-21-15,3 12-2 0,15 19 7 16,6 13 5-16,22 21 19 15,9 7 2-15,21 4 0 16,9-8 0-16,16-14-1 16,3-12-1-16,12-24 8 15,7-10 6-15,5-21 103 16,4-12 51-16,-10-25 60 16,-14-14 28-16,-28-19-46 15,-23-11-42-15,-32 2-54 16,-19 8-34-16,-32 21-62 15,-7 11-14-15,1 22-103 16,4 4-188-16</inkml:trace>
  <inkml:trace contextRef="#ctx0" brushRef="#br0" timeOffset="1.94789E6">19692 12261 798 0,'-27'10'370'16,"-19"10"-177"-16,-7 22-70 16,0 18-28-16,8 16-56 15,2 5-18-15,13 0-23 16,8-12-1-16,13-11-56 15,8-11-95-15</inkml:trace>
  <inkml:trace contextRef="#ctx0" brushRef="#br0" timeOffset="1.94814E6">19256 12679 744 0,'0'5'344'16,"3"10"-114"-16,2 9-75 16,2 12-28-16,-1 8-14 15,4 3-36-15,0-3-8 16,6-9-6 0,5-10 18-16,5-23 42 0,6-9 12 15,-2-18-10-15,-4-4-20 16,3-7-59-16,-6 2-15 15,5 0-221-15</inkml:trace>
  <inkml:trace contextRef="#ctx0" brushRef="#br0" timeOffset="1.94863E6">19974 11720 578 0,'0'-5'386'15,"-4"-3"0"-15,5 11-237 16,-2 8-46-16,0 21-74 16,2 13-9-1,0 21 15-15,1 4 5 0,0-4 3 16,0-8 0-16,-1-19-18 16,3-12-6-16,-3-14 4 15,-1-9-24-15,0-12-154 16,0-7-172-16</inkml:trace>
  <inkml:trace contextRef="#ctx0" brushRef="#br0" timeOffset="1.94879E6">19986 11652 998 0,'14'-3'424'0,"20"-3"-257"16,8 2-38-16,18 3-74 0,-2 1-22 15,-4 1-17 1,-4 3 7-16,-15 5-134 0,-3-2-181 16</inkml:trace>
  <inkml:trace contextRef="#ctx0" brushRef="#br0" timeOffset="1.94899E6">19969 11900 922 0,'4'2'393'0,"8"2"-199"16,13-1-53-16,15-4-40 16,11 0-33-16,6-1-45 15,0-2-101-15</inkml:trace>
  <inkml:trace contextRef="#ctx0" brushRef="#br0" timeOffset="1.94955E6">20306 12184 496 0,'9'-5'289'0,"6"0"-53"0,1 0-80 15,-3-1-26-15,-2-2-42 16,0 1-12-16,-9-4-10 16,-2-1-6-16,-13 2-13 15,-6 1-10-15,-9 4-26 0,-1 5-10 0,0 0-12 16,5 6-5-16,8 7-4 16,3 0 1-1,9 5 6-15,2-4 1 16,6-2 3-16,6 0 2 15,7-7 5-15,2-2 2 16,0-3 3 0,-3-4 2-16,-2 1-8 15,-2 3-6-15,0 10 9 16,1 2 2-16,-2 9 17 16,-3 1 6-16,-3 2-5 15,-3 2-1-15,-10-2-1 16,-6-3 2-16,-9-4 5 0,-7-7 5 15,0-10-3-15,1-3-12 16,5-11-53-16,9-1-49 16,11-2-137-16,7 3-142 15</inkml:trace>
  <inkml:trace contextRef="#ctx0" brushRef="#br0" timeOffset="1.94977E6">20414 12262 644 0,'1'-1'408'0,"6"1"17"16,6 8-219-16,7 3-104 16,7 5-26-16,-1 5-26 15,-3 1-12-15,0 4-19 16,-12-2-6-16,2-7-56 15,-2-4-83-15</inkml:trace>
  <inkml:trace contextRef="#ctx0" brushRef="#br0" timeOffset="1.94993E6">20637 12233 1017 0,'-14'2'516'0,"-9"4"-163"16,-5 7-181-16,2 6-52 15,-4 11-71-15,2 4-18 0,5 4-21 16,0-1-4-16,8-8-62 16,0-5-94-16</inkml:trace>
  <inkml:trace contextRef="#ctx0" brushRef="#br0" timeOffset="1.95114E6">15169 14774 663 0,'2'-6'375'0,"16"-4"9"15,14 2-255-15,26 9-84 16,16 8-6-16,10 22-19 16,2 12-5-16,-28 13 1 15,-7 7 1-15,-24-6 0 16,-14-7-2-16,2-12-132 15</inkml:trace>
  <inkml:trace contextRef="#ctx0" brushRef="#br0" timeOffset="1.95154E6">15573 15054 639 0,'0'-3'391'0,"3"-3"0"16,2 7-279-16,-5-1-40 0,0 0-46 0,11 5-2 15,38 45-6-15,-27-28-2 16,4-3-2-16,2-8 29 31,5-11 30-31,-2-5 28 16,-2-14 49-16,-2-3-21 0,-8-4-26 0,-4-3-27 15,-7 3-86-15,-5 2-125 16</inkml:trace>
  <inkml:trace contextRef="#ctx0" brushRef="#br0" timeOffset="1.95218E6">13722 14230 1019 0,'-6'3'426'16,"-6"13"-239"-1,3 13-85-15,2 27-46 0,6 6-19 16,1 10-17-16,1-2-7 15,6-14-3-15,-1-7-1 16,6-16-7-16,-1-10-49 16,4-16-196-1</inkml:trace>
  <inkml:trace contextRef="#ctx0" brushRef="#br0" timeOffset="1.95235E6">13665 14198 962 0,'11'-7'438'0,"4"-7"-202"16,13 1-135-16,12 3-32 0,12 4-46 15,6 0-9-15,1 7-7 16,-4 6 1-16,-7 6-125 16,-10 3-180-16</inkml:trace>
  <inkml:trace contextRef="#ctx0" brushRef="#br0" timeOffset="1.95254E6">13703 14380 1050 0,'0'0'392'0,"11"0"-285"16,8 0-72-16,19 4-27 15,10 2 2-15,8-1-70 16,3-2-281-16</inkml:trace>
  <inkml:trace contextRef="#ctx0" brushRef="#br0" timeOffset="1.95887E6">13996 14703 160 0,'7'4'135'0,"6"3"33"0,-1-2-1 15,0-3-6-15,2-2-14 16,3-2-11-16,2-3-11 16,0-3-27-16,-5-4-5 15,-5-1-7-15,-4-2 0 16,-5-1-9-16,-2 1-9 16,-9 1-22-16,-3 1-13 15,-5 4-18-15,-9 3-10 16,-1 6-14-16,2 2-6 15,5 10-5-15,8-2-1 16,8 3 1-16,5 2 3 16,8-1 1-16,8 0 0 15,6-5 2-15,3-3 1 0,-1-9 7 16,-1-4 6 0,-10-8 5-16,-2 0 4 0,-3 3 2 15,-5-1 0-15,0 10-3 16,-1-1-9-16,0 9-11 15,-1-5-2-15,3 5-3 16,9 24 5-16,7 37 9 16,-15-23 7-16,-8-4 23 15,-5 2 12-15,-4-8 13 16,-8-7 1-16,-9-15-5 16,-1-14-7-16,-3-15-13 15,-6-12-10-15,13-2-57 16,7 3-64-16</inkml:trace>
  <inkml:trace contextRef="#ctx0" brushRef="#br0" timeOffset="1.95943E6">14296 14825 367 0,'-2'-5'260'16,"-2"-4"42"-16,-2-3-106 15,-1 7-72-15,2-1-33 16,-2 7-62-16,1 8-22 16,4 10-26-16,2 4-5 15,9 2 7 1,4 3 5-16,9-11 9 0,3 0 3 0,1-6 5 16,0-10 4-16,-8-3 8 15,-2-7 4 1,-6-7 18-1,-4 0 9-15,-6-2 17 0,0 0 4 0,-5 5-10 16,-1 5-11-16,1 3-36 16,0 5-15-16,3 10-18 15,1 4-3-15,4 12 5 16,1 6 4-16,3 7 10 16,0 3 12-16,-10-2 32 15,-6-6 17 1,-10-2 36-16,-4-5 2 0,-5-8-6 15,1-2 12 1,-3-15 17-16,1-4-2 0,6-12-19 0,7-5-34 16,11 0-78-16,5-3-81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9:50:19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21342 6234 368 0,'-12'0'196'0,"-16"0"-45"15,11 1-39-15,14-1-51 16,9 0-8-16,30 0 1 15,9 0 0-15,35 3 15 16,21 2 6-16,42 2-1 16,23 1-2-16,33 0-5 15,4 1-9-15,6-5-15 16,-2-3-10-16,-15-6-11 0,-2-6 0 16,-35-8 7-16,-17 1-41 15,-39-1-279-15</inkml:trace>
  <inkml:trace contextRef="#ctx0" brushRef="#br0" timeOffset="662.4257">23329 4528 250 0,'0'-2'208'16,"-2"-1"12"-16,-3-1-57 0,4 4-34 15,-1 0-64-15,1 5-23 16,1 26-28-16,14 72-4 16,8 5-9-16,-1 15-2 15,-1 41 14-15,-5 20 11 16,-15 9 39-16,-5 4 28 16,-5-22 18-16,1-18-5 0,8-37-27 15,2-15-26-15,3-29-25 16,0-11-1-16,1-23-35 15,-2-16-86-15</inkml:trace>
  <inkml:trace contextRef="#ctx0" brushRef="#br0" timeOffset="1410.3145">23348 4465 409 0,'1'-1'255'15,"-3"1"5"-15,-6 8-63 0,-8 5-47 16,-9 4-15-16,-7 13-36 16,0 2-19-16,-4 11-37 15,2 3-15-15,3-6-17 16,4-3-3 0,9-10 2-16,7-8 0 15,9-11 1 1,2-6 3-16,10-14-1 0,4-10-2 15,12-15-3-15,6 0-2 16,1-6-2-16,4 1 0 16,-5 5 1-16,-3 0-1 15,-7 8 14-15,-7 5 9 0,-9 10 44 0,-6 6 6 32,1 14-7-32,5 11-7 0,11 16-42 15,7 7-7-15,18 6-5 16,9 1-2-16,11-3-79 15,4-5-147-15</inkml:trace>
  <inkml:trace contextRef="#ctx0" brushRef="#br0" timeOffset="2774.0217">21579 2072 413 0,'-6'2'240'0,"-6"1"-25"0,-3 15-95 0,-3 6-18 16,-1 14-22-1,1 4-14-15,1 4-30 16,4 0-11-16,1-7-11 16,7-4-2-16,4-18-3 0,-1-8 2 15,6-10 5-15,0-9 0 16,2-11 1-16,8-8-1 0,-4-8-7 15,2-2-1 1,1 0-2-16,-5 2 0 0,0 3-1 16,-5 4-1-16,-3 7-1 31,0 7-1-31,-6 6 3 16,3 6-1-16,3 5-2 15,3 9-2-15,10 8-6 16,4 5-1-16,13 12-1 0,6 1 1 15,11 2 5-15,4-2 2 16,-6-4 4-16,-6-5 2 16,-19-5 2-16,-11-5 3 15,-22 0 3-15,-13-2 1 16,-19-7 1-16,-7-1-3 16,-1-10-5-16,6-2-1 15,11-4-10-15,5 1-13 0,14-2-43 16,4-3-41-16,13 6-125 15,9-1-89 1</inkml:trace>
  <inkml:trace contextRef="#ctx0" brushRef="#br0" timeOffset="3124.0389">21854 2179 507 0,'-1'-2'258'16,"-1"-4"-55"-16,-1 4-34 15,3 2-52-15,-1 0-25 16,0 0-52-16,0 11-16 16,6 44-12-16,0-26-3 0,9 2-5 15,5-1-1-15,2-8-1 16,5-4 2-16,-4-13 4 31,-4-5 3-31,-1-11 8 0,-4-4 2 16,-4-11 23-16,-1-2 8 15,-5-4 7-15,-2 2 0 16,-6 6-24-16,-2 4-10 0,0 7-16 16,2 1-27-16,1 11-156 15,3 3-177-15</inkml:trace>
  <inkml:trace contextRef="#ctx0" brushRef="#br0" timeOffset="3473.5433">22240 2210 435 0,'-5'-2'290'0,"-6"-4"18"0,1 4-171 16,1 5-26-1,4-2-56-15,2 2-23 16,-11 7-27-16,1 8-5 0,6 9-6 31,11-5 0-31,6 9 1 0,3-5 1 0,7-2 4 16,2-5 1-16,5-12 9 31,3-5 7-31,-1-9 24 16,-6-8 21-16,-8-5 38 0,-12-3 14 15,-11-4-9-15,-6 2-20 16,-16 5-45-16,-1 2-21 16,0 7-56-16,4 2-66 0</inkml:trace>
  <inkml:trace contextRef="#ctx0" brushRef="#br0" timeOffset="3911.1054">22744 2140 737 0,'-3'0'332'15,"-3"8"-161"-15,1 9-50 16,8 13-54-16,1 10-10 0,11 18-4 16,2 5-7-16,3 9-14 15,-3-2-6-15,-3-6-8 16,-6-9 0-16,2-10-18 15,-8-10-36-15,0-18-171 16</inkml:trace>
  <inkml:trace contextRef="#ctx0" brushRef="#br0" timeOffset="4068.3545">22736 2369 712 0,'5'-3'291'0,"9"-7"-177"16,7 4-66-16,11-1-42 16,0 1-2-16,5 4-9 15,-3-2-52-15,3-1-209 16</inkml:trace>
  <inkml:trace contextRef="#ctx0" brushRef="#br0" timeOffset="4506.7537">23168 2194 430 0,'-9'-6'276'0,"-6"-4"-27"16,-10 3-63-16,-3-1-21 16,-2 4-51-16,0 3-24 0,4 6-49 15,5 5-20-15,9 6-26 16,7 4-5-16,5-2-5 16,5 3 1-16,9 0 9 15,4-4 3-15,7-4 7 16,1-7 5-16,-3-8 4 15,1-2 3-15,-7-9 3 16,-2-2-1-16,-4-1-45 16,-3-1-43-16,-3 1-62 15,-2-1-18-15,0 2 26 16,0 2 36-16,3 5 54 16,0-2 18-16,1 5 49 15,1 2 29-15,0 3 28 16,1 6 15-16,-1 6-14 0,1 5-14 15,4 2-16-15,1 6-11 16,0 2-18-16,1 2-7 16,-1-5-1-16,0-6 8 15,-5-14 21-15,2-5 7 16,2-14-3-16,-2-3-7 16,5-7-23-16,-6 0-8 15,-5 4-23-15,-1 4-49 16,-4 6-186-16</inkml:trace>
  <inkml:trace contextRef="#ctx0" brushRef="#br0" timeOffset="4883.38">23377 2177 705 0,'0'-4'320'0,"6"0"-136"16,5-2-98-16,18 1-60 16,3 3-7-16,8 0-6 15,-1 2-1-15,-6 1-1 16,-5 0 0-16,-8 0 2 0,-7-1 3 16,-10 2 6-16,-6-2-1 15,-6 0-1-15,-4 4-2 16,-4 0-4-16,-1 2 2 15,-3 3 6-15,3 2 5 16,0 4 7 0,6 1 1-16,7 1-8 0,5 0-5 0,7 2-13 15,6-1-4 1,4 1-3-16,2-1 2 16,6-2-8-16,-1-1-32 0,6-5-147 15,2-2-246 1</inkml:trace>
  <inkml:trace contextRef="#ctx0" brushRef="#br0" timeOffset="5268.2391">23829 2149 565 0,'-10'0'299'0,"-8"0"-91"15,-5 5-87-15,1 0-29 16,6 7-52-16,7-1-15 0,10 3-13 16,7-1 0-16,6-4 0 15,4-2 1 1,1-5-3 0,2 1 0-16,-4-5 2 15,-3-1 2-15,-5-3-1 0,-7 1-1 16,-2 0-9-16,-4-1-3 15,-11 4-4-15,-1 2-2 0,-5 3 4 16,0 5 0 0,6 4 1-16,0 4 1 0,6 0 7 15,5 3 2 1,8 0 3-16,9 0 1 16,4-3-3-16,1-1 0 15,1-3-2-15,-3-1 1 0,0-5-3 16,-4 1-30-16,1-9-247 0</inkml:trace>
  <inkml:trace contextRef="#ctx0" brushRef="#br0" timeOffset="5414.9403">23799 1993 1145 0,'-3'0'421'0,"-3"0"-348"31,3 3-46-31,3-3-90 0,0 0-134 0</inkml:trace>
  <inkml:trace contextRef="#ctx0" brushRef="#br0" timeOffset="5910.6611">23927 2193 684 0,'2'-14'264'16,"10"-13"-190"-16,3-1-9 0,9-1-1 15,5 0-2-15,-3 2-4 16,4 2-1-16,-5 7-10 16,-2 4-9-16,-5 10-10 15,-3 3-2-15,-5 10-3 16,-2 5-2-16,-2 7-2 16,1 8-1-16,1 2-8 15,0 4-2-15,5 4 1 16,-5-2 2-16,1-2 7 15,-1-4 1-15,-4-10 3 16,2-6 0-16,-6-9 6 16,-6-4 2-16,-1-4 0 15,-5-3-5-15,-4-5-12 16,-2 0-6-16,-5 2-7 16,-3 2-2-16,0 10-3 15,-2 6-1-15,-2 7 0 16,1 5 1-16,2 0 2 15,4-3 0-15,10-4-41 0,3-4-55 16,11-6-197-16</inkml:trace>
  <inkml:trace contextRef="#ctx0" brushRef="#br0" timeOffset="6348.9945">24561 2203 342 0,'0'0'207'0,"1"2"4"15,-1 3-52-15,-1-5-14 16,0 0-10-16,-4 12-21 15,-26 38-13-15,9-27-31 16,-2 5-14-16,-4-7-19 16,2-4-7-16,2-4-4 15,2-13-3-15,6-4-6 16,-1-6-4-16,7-7-10 16,3-1-5-16,7-6-9 15,5 0-1-15,4 0-1 16,3 2 1-16,-1 9 0 0,2 3 0 15,4 10-6-15,-2 6 3 16,5 8 14-16,4 11 7 16,1 6 12-16,6 5-2 15,0-1-5-15,3-2 0 16,-1-8-21-16,-2-4-82 0</inkml:trace>
  <inkml:trace contextRef="#ctx0" brushRef="#br0" timeOffset="6992.0396">21273 2585 685 0,'-9'-3'238'16,"-4"1"-235"-16,25 2-28 15,37-3-15 1,22 2-6-16,48-4 13 0,28 3-3 15,43 2 7 1,28 0 7-16,38 5 14 16,13 1 8-16,22 0 0 15,4-3 10-15,-1-5 64 0,-7-6 25 16,-23 2 43-16,-17 2-2 16,-24 2-56-16,-22 2-21 0,-29 0-265 15</inkml:trace>
  <inkml:trace contextRef="#ctx0" brushRef="#br0" timeOffset="8263.132">20919 3101 293 0,'2'-8'193'0,"7"-8"-18"16,3-2-47-16,-1-3-18 15,-2 1-32-15,-5-2-9 16,-4 0-4-16,0 6 1 15,0 6 3-15,0 6-3 16,-2 3-23-16,1 6-14 16,0-5-24-16,0 0-8 15,-2 9-8-15,1 8-2 0,-1 41 0 16,6-27 2 0,-1 4 11-16,1 2 2 0,-7-6 9 15,-3-2 2-15,0-9 4 16,-4-2 2-16,-1-7 1 15,-2-2 2-15,-7-9-6 16,-1-2-4-16,8-4-8 16,2-1-6-16,17 4-17 15,8-3-4-15,8 6-8 16,11 1 2-16,1 3 13 16,3 5 5-16,2 3 13 15,-4-2 10-15,1-3-150 16</inkml:trace>
  <inkml:trace contextRef="#ctx0" brushRef="#br0" timeOffset="8546.4131">21044 2709 590 0,'4'1'260'16,"17"10"-97"-16,7 8-78 0,14 25-2 16,6 13 7-16,-10 25-1 15,-10 12-12-15,-25 14-25 16,-12 1-5-16,-17-14-14 15,-3-14-14-15,4-27-74 16,4-11-63-16</inkml:trace>
  <inkml:trace contextRef="#ctx0" brushRef="#br0" timeOffset="14383.954">20767 4050 421 0,'16'-16'244'0,"15"-5"-38"15,5 20-93-15,1 3-23 0,-7 25-31 16,-7-2-10-16,-12 16-8 16,-5 5-8-16,-16 3-5 15,-10 4-3-15,-17-9-7 16,-4 0-7-16,-4-14-39 16,-1-13-31-16,9-13-38 15,5-9-3-15,6-13 33 16,10-2 27-16,11-8 51 15,8 1 24-15,12 0 24 16,7 5 11-16,9 14-3 16,6 8-13-16,9 17-12 15,0 5-4-15,-3 4-9 16,-4-1-2-16,-13-2-6 16,0-4-3-16,-11-2-16 15,-4-8-58-15</inkml:trace>
  <inkml:trace contextRef="#ctx0" brushRef="#br0" timeOffset="14612.4321">20977 3810 839 0,'14'8'304'16,"18"17"-231"-16,9 11-16 0,11 26 22 16,-4 9 1-1,-15 19-4-15,-15 7-11 16,-26 3-18-16,-12 0-10 16,-13-17-55-16,0-12-73 0</inkml:trace>
  <inkml:trace contextRef="#ctx0" brushRef="#br0" timeOffset="19948.9116">21728 2798 380 0,'-1'0'231'16,"-4"0"-36"-16,-4 2-38 0,-8 4-80 15,-8 2-27-15,-7 4-23 16,-3-1-3-16,0-2-3 16,3 1 0-16,9-8-2 15,3-2-1-15,10-2-9 16,5-1-8 0,5 0-9-16,4 2-5 0,-4 1 2 15,5 1 2-15,23 9 5 0,33 18 4 16,-28-4 11-1,-7-2 5-15,-12 8 10 0,-7 1 0 16,-19 0-2 0,-4 4 0-16,-10-9-3 15,0 1-1-15,2-10-1 16,1-4-3-16,8-9-4 16,2-1-4-16,8-2-11 15,4-1-6-15,3 1-7 0,-2-1 1 16,0 0 7-16,19 6 5 15,39 11 8-15,-30-10 1 16,-2-2 2-16,3-4 1 0,-5-3 4 16,2-4-52-1,-3-5-215-15</inkml:trace>
  <inkml:trace contextRef="#ctx0" brushRef="#br0" timeOffset="20370.3655">21870 2986 589 0,'0'0'293'0,"-3"-1"-115"16,2 4-39-16,-1-3-67 16,1 0-32-16,-6 21-27 15,-10 31-5-15,18-28-4 16,3-1-2-16,10-6 1 15,2-2 0-15,3-7 4 16,-1-6 3-16,-2-5 6 16,-2-6 0-16,-2-4 1 15,-1 2-2-15,-3-5 0 16,-3 3 0-16,-5 2-2 0,-1-3 0 16,-4 6-7-16,-1-2-2 15,-3 9-6-15,5 2-5 16,-1 4-3-16,3 5-1 15,3 1 0-15,4 1 1 16,2 2 3-16,3 1 2 16,3-2 3-16,-3-3 2 0,6-4 3 15,-1-5 1-15,5-7 5 32,0-4 2-32,-4-7 1 0,-5-2 0 15,-3 4-10-15,-3 0-53 16</inkml:trace>
  <inkml:trace contextRef="#ctx0" brushRef="#br0" timeOffset="20530.7143">22021 2826 817 0,'-5'-7'397'0,"-5"-4"-142"15,2 7-109-15,2 3-100 0,4 3-28 16,2 5-95-16,4 4-130 15</inkml:trace>
  <inkml:trace contextRef="#ctx0" brushRef="#br0" timeOffset="20781.247">22217 2899 886 0,'0'4'337'0,"3"7"-233"0,-1 6-28 15,1 14-15-15,2 7-7 16,0 17-19-16,0 9-6 0,-4 5-6 0,-1-2-1 31,0-17-4-31,-3-6 1 0,3-19 2 0,-3-7-1 16,-1-12-75-16,2-5-72 15</inkml:trace>
  <inkml:trace contextRef="#ctx0" brushRef="#br0" timeOffset="20910.9629">22205 3119 740 0,'5'-4'280'0,"10"-2"-208"15,5 1-43-15,9 5-28 16,2 0-1-16,-1 0-149 16</inkml:trace>
  <inkml:trace contextRef="#ctx0" brushRef="#br0" timeOffset="21228.6551">22569 3004 516 0,'-1'4'268'16,"-3"5"-64"-16,-3-1-43 16,-3 6-36-16,-4 2-27 15,-3-2-38-15,-3-1-14 16,1-3-23-16,-2-9-4 16,7-1-6-16,4-1-3 0,-1-7-7 15,4 2-4-15,2-5-10 16,1-2-3-16,5 0-1 15,5 3 1-15,2 2 1 16,3 4 2-16,4 7 11 16,3 2 5-16,3 13 7 15,-1 4 3-15,0 3-6 16,-3 0 0-16,2-2-37 16,-2-5-148-16</inkml:trace>
  <inkml:trace contextRef="#ctx0" brushRef="#br0" timeOffset="21621.7949">22992 2969 460 0,'-3'-3'259'0,"-2"3"-35"16,1 5-100-16,3-5-70 15,0 2-12-15,-1 21-13 16,-2 31-6-16,10-27-10 15,5 0-2-15,7-8-4 16,4-4 2-16,3-11 20 16,1-6 10-16,-2-8 23 0,-1-4 5 15,-8-4-7-15,-2-1-7 16,-10 3-19-16,-3-1-9 16,-7 2-38-16,-2 5-65 15</inkml:trace>
  <inkml:trace contextRef="#ctx0" brushRef="#br0" timeOffset="21935.7443">23288 3050 528 0,'-1'9'258'0,"1"6"-90"16,0 2-52-16,-2-4-37 15,2-4-21-15,-1-3-17 16,-2-4-3-16,3-6-10 16,-1 3-5-16,1 0-14 15,0-8-7-15,3-13-6 16,14-25-3 0,-6 28 3-16,3 5 1 0,1 6 7 15,-6 3 6-15,-1 7 12 16,1 7 5-16,0 10 0 15,-6-1-4-15,2 7-8 0,-3-2-3 16,3-3-51 0,4 1-157-16</inkml:trace>
  <inkml:trace contextRef="#ctx0" brushRef="#br0" timeOffset="22250.0611">23623 3054 376 0,'-4'-7'246'16,"-5"-3"33"-16,0-3-72 15,-5 5-38-15,-2 0-21 16,-5 2-54-16,1 4-24 15,3 4-44-15,3 4-14 16,8 2-16-16,2 1-4 16,7 0 0-16,4 5 2 15,9 3 4-15,2 0 2 16,0-2 3-16,2-5 3 16,-3-5 2-16,-2-1 1 0,-1-4-80 15,-4-3-123-15</inkml:trace>
  <inkml:trace contextRef="#ctx0" brushRef="#br0" timeOffset="22383.5675">23563 2833 776 0,'-1'-2'362'0,"-4"5"-165"16,3 3-75-16,0-6-85 0,2 0-23 15,2 20-19-15,8 31-124 16</inkml:trace>
  <inkml:trace contextRef="#ctx0" brushRef="#br0" timeOffset="23831.7833">24151 2958 202 0,'0'0'190'0,"0"-3"21"15,-8-1-37-15,-7 2-11 16,-6-1-30-16,-3 0-16 15,-2 6-31-15,2 1-25 16,7 4-44-16,1 3-9 16,9-1-9-16,4 0-2 15,7 1-2-15,5-1 1 0,7 1 3 16,4-3 1-16,1-6 3 16,-1-1 3-16,-5-2 3 15,-3-1 2-15,-6-1 3 16,-4 1 0-16,-8 2-4 15,5 0-2-15,0 0-6 16,-22 2-2-16,-33 4-1 16,32 3-2-16,3-2-1 15,4 1-1-15,9 4-2 16,2-2-1-16,6 3-2 16,5-2 1-16,6 3 2 15,3-2 2-15,8-3 4 16,4-1 1-16,2-8 2 15,4-5 0-15,0-4 3 16,-1-5 1-16,-6-2 0 0,-3 1 2 31,-6-2-1-31,-3 3-1 16,-4 8-3-16,-2 2-3 16,-3 6 0-16,-2 0 0 15,-1 5 4-15,-1-7 4 16,0 0 3-16,0 4 1 15,0 6 1-15,-1-1 0 16,-6 24 2-16,6-29 1 16,-4-5-4-16,3-5-1 0,0-4-10 15,0-5-4-15,5-5-7 16,5 1-1-16,6-1 3 16,-2 7 2-16,2 0 4 15,-1 3 3-15,-4 7 12 16,4 3 7-16,-3 9 11 15,-6 3 5-15,0 5-6 16,1-1-6-16,-4 6-8 16,5 1-4-16,-2-2-4 15,-1-3-9-15,7-4-137 16,0-5-196-16</inkml:trace>
  <inkml:trace contextRef="#ctx0" brushRef="#br0" timeOffset="29213.1587">24453 2970 284 0,'1'0'189'0,"0"-5"1"0,1 2-12 15,-2 3-33-15,0-1-18 16,0 1-20-16,0 0-17 15,-1 0-31-15,1 2-12 16,-1 13-21-16,-1 37-6 16,3-28-10-16,-1-3-2 15,6-1-5-15,3-8-1 16,7-6 1-16,6-6-44 16</inkml:trace>
  <inkml:trace contextRef="#ctx0" brushRef="#br0" timeOffset="29463.561">24553 2966 602 0,'12'3'293'0,"13"-2"-89"16,5 2-80-16,6 1-53 16,-2-3-21-16,-4-1-30 15,-6-4-8-15,-3-3-30 16,-1 1-68-16</inkml:trace>
  <inkml:trace contextRef="#ctx0" brushRef="#br0" timeOffset="29669.7565">24695 2984 448 0,'-1'5'256'16,"-1"8"-20"-16,-2 0-65 0,3 5-47 15,1 1-17 1,1-3-39-16,5 0-14 15,5-6-32-15,2-3-8 0,6-1-1 16,4-5-67-16</inkml:trace>
  <inkml:trace contextRef="#ctx0" brushRef="#br0" timeOffset="30653.0931">24941 3101 666 0,'-3'0'361'0,"-3"1"-91"16,3 4-76-16,2-5-24 15,1 0-60-15,0 0-30 16,0 0-47-1,0 0-25-15,0 0-201 0</inkml:trace>
  <inkml:trace contextRef="#ctx0" brushRef="#br0" timeOffset="31760.8639">21771 3825 397 0,'-1'0'263'0,"-1"-1"-11"0,-12 2-93 16,-6 8-22-16,-13 1-46 16,-8 1-18-16,-4-4-27 15,-1-3-13-15,6-2-21 16,4-1-7-16,14 1-14 15,7 2-12 1,15 4-13-16,8 0-2 0,13 1 2 0,10 3 7 16,12-2 13-1,2 2 5-15,6-2 22 16,-4 3 8-16,-16 7 7 16,-11 3 4-16,-23 13-7 0,-13 8 0 15,-18 3-2-15,-6-2-3 16,0 0-6-16,4-7-2 15,11-16 2-15,4-3 0 0,10-16-7 16,8-3-6 0,7-6-3-16,7-4-2 0,15-4 4 15,1-1 1-15,13 6-1 16,3 2 0-16,1 5 0 16,-2 0 5-16,-8 2-133 15,-4 5-196-15</inkml:trace>
  <inkml:trace contextRef="#ctx0" brushRef="#br0" timeOffset="32210.4957">21907 4113 457 0,'1'-3'242'16,"2"-2"-54"0,0 5-48-16,-3 0-54 15,0 0-27-15,-1 15-37 0,1 38-7 16,2-32-8 0,3-2-3-16,1 0 0 0,3-5 1 15,0-8 2-15,3-4 2 16,4-11 2-1,-2-6 2-15,3-1-2 16,-6-5 0-16,-3-1 0 16,-2 2-1-16,-2 4-2 15,-4 4-2-15,-4 7-6 0,2 4-3 16,-6 7-1 0,4 4 1-16,6 7 3 0,-2 2 2 15,8-2 2-15,1-1 5 16,5-4 16-16,3-5 8 15,4-6 8-15,2-1-3 16,-3-7-10-16,1 1-4 0,-7-3-2 16,-5-3-4-16,-9 0-61 15,-3-3-69-15</inkml:trace>
  <inkml:trace contextRef="#ctx0" brushRef="#br0" timeOffset="32313.6477">22070 3980 495 0,'-6'-6'343'15,"-2"-2"7"-15,1 3-173 16,2 2-53-16,3 4-82 16,0-1-28-16,2 0-120 15</inkml:trace>
  <inkml:trace contextRef="#ctx0" brushRef="#br0" timeOffset="32573.2597">22307 4003 864 0,'-4'4'389'0,"-8"6"-160"16,3 6-87-16,7 9-54 16,-1 6-18-16,7 14-36 15,0 5-14-15,7 12-18 16,-2-2-1-16,4-8 4 15,-7-6 6-15,-2-23 7 16,-2-6 1-16,-6-10-65 16,1-3-60-16,-2-4-286 15</inkml:trace>
  <inkml:trace contextRef="#ctx0" brushRef="#br0" timeOffset="32713.131">22288 4237 737 0,'2'-1'322'0,"13"-1"-149"0,-1 0-117 16,9 2-56-16,3 0-1 15,-5-3-76-15,0-3-194 16</inkml:trace>
  <inkml:trace contextRef="#ctx0" brushRef="#br0" timeOffset="32995.9485">22637 4034 742 0,'-1'7'326'0,"-6"12"-172"0,-4 2-18 16,-2 5-40-16,-7 1-24 16,-1-6-28-16,2 0-10 0,3-9-9 15,1-6-2 1,4-12-6-16,2-5-6 0,3-5-13 15,2-5-7-15,6 3-7 16,6 0 2-16,5 3 2 16,3 5 0-16,-1 6 15 15,3 4 4 1,2 13 13-16,2 6 4 0,-2 9-5 16,-1 5-1-16,-3-3-5 0,-1-4-74 15</inkml:trace>
  <inkml:trace contextRef="#ctx0" brushRef="#br0" timeOffset="33564.4721">22982 3958 608 0,'-3'4'254'0,"0"8"-125"16,1 6-27-16,4 7-9 16,4 0-8-16,4 1-25 0,0-1-5 15,4-5-18-15,1-1-4 16,2-10-5-16,3-4 0 16,-3-13 3-16,2-3 0 15,2-9-5-15,-2-6-4 16,1-3-5-16,-4-5-2 0,-7 4-1 15,-5 2-4-15,-8 9-20 16,-5 8-35-16,-4 8-159 16,1 5-193-1</inkml:trace>
  <inkml:trace contextRef="#ctx0" brushRef="#br0" timeOffset="33861.8793">23292 4058 402 0,'0'6'265'16,"1"3"-13"-16,0-1-72 16,-3-1-16-16,-2 1-37 15,0-1-24-15,-2-7-39 0,1-1-15 16,3-7-24 0,2 1-6-16,0-3-8 15,1-7-6-15,7 1-6 0,1-1-5 16,2 1-4-16,5 2 1 15,-5 4-2-15,3 2 7 16,5 11 12-16,-7 4 7 16,-1 4 9-16,-7 3-6 15,-2 1-7 1,0 1-4-16,1 1-2 0,3 0 1 0,-5 0-69 31,-1-1-61-31</inkml:trace>
  <inkml:trace contextRef="#ctx0" brushRef="#br0" timeOffset="34212.5196">23578 4083 287 0,'2'-2'204'15,"0"-4"-3"-15,-2-3-54 16,0 0-18-16,-6-1-20 16,0 0-4-16,-7 3-1 15,-2 3-4-15,-4-1-19 16,0 5-16-16,2 4-34 16,-1 0-15-16,8 4-20 15,2 0-7-15,7 5-2 16,2 1 1-16,6 2 5 15,4-2 5-15,2-1 4 16,4-2 2-16,3-5 3 16,-3-2 0-16,0-4 3 0,-2-4 2 15,-5-6-85-15,-2-2-71 16</inkml:trace>
  <inkml:trace contextRef="#ctx0" brushRef="#br0" timeOffset="34363.3978">23533 3876 391 0,'-6'-7'286'16,"-4"-9"40"-16,-1 4-112 0,5 2-84 16,3 3-21-16,1 7-40 15,2 1-18-15,1 11-34 16,1 2-16-16,6 7-1 16,-1 3-40-1</inkml:trace>
  <inkml:trace contextRef="#ctx0" brushRef="#br0" timeOffset="35089.6549">24183 3771 457 0,'-1'-1'241'0,"-7"-4"-65"16,-4 4-44-16,-10 3-37 15,-5 2-16-15,-9 2-15 16,-3 1-9-16,1-4-17 16,2 2-11-16,13-4-17 15,6 0-6-15,13 0-18 16,4-2-3-16,9 1-2 15,6-1-1-15,14 4 5 16,9 5 3-16,2 5 3 16,-1 2 6-16,-12 6 4 0,-8 2 5 15,-19 3 4-15,-6 3 1 16,-17 0 1-16,-5-3 0 16,-2-1-3-16,1-6-1 15,6-6-2-15,7-3-4 16,9-4 5-16,5 0 3 0,9 1 17 15,6-1 10 1,7 2-1-16,3-3-4 0,4 2-14 16,1-3-6-16,1-1-6 15,3 1-15-15,-2-4-125 16,-3-3-209-16</inkml:trace>
  <inkml:trace contextRef="#ctx0" brushRef="#br0" timeOffset="35456.881">24310 3906 775 0,'1'1'330'16,"-2"5"-181"-16,1 4-52 16,-3 11-28-16,1 3 3 0,9 6-1 15,-4 2-5-15,4-3-27 16,1-3-10-16,-6-10-10 31,2-4 0-31,-3-8 6 0,3-3 1 16,-2-4 0-16,-2 1-1 15,0 1-7-15,0-6-6 16,0-16-5-16,2-30-4 16,-2 19-22-1,-2-7-16-15,-5 0-5 0,5 2 1 0,2 10 20 0,0 6 15 16,5 5 0-1,-3 6-2 1,-1 1-7-16,6 2-3 0,7 3-3 0,3 1-16 16,13 2-69-1,1 3-48 1</inkml:trace>
  <inkml:trace contextRef="#ctx0" brushRef="#br0" timeOffset="35697.0285">24360 3973 666 0,'-1'0'342'0,"2"-3"-68"15,11 3-170-15,6 3-31 16,14-2-31-16,1 0-15 16,4-6-16-16,-1 1-5 15,-6-2-141-15</inkml:trace>
  <inkml:trace contextRef="#ctx0" brushRef="#br0" timeOffset="36221.3072">24329 3665 602 0,'3'0'283'0,"5"-3"-115"15,-1 3-78-15,2-3-17 0,9 0-33 16,4 3-11-16,15 1-18 31,2 2-3-31,3 4 0 0,-3-1 2 16,-6-3 1-16,-1 0 2 15,-12-3-39-15,-5-5-38 16,-9-1-65-16,-6 1-4 0,-7-7 38 16,-7-1 34-16,-2 1 65 15,-3-3 11 1,2 6 17-16,5 2 8 0,3 2 2 16,6 5-9-16,3-1-7 0,3 3 3 15,-3-2 8 1,0 0 3-1,17 8 4-15,34 16-1 0,-36-11 6 16,-6 3 9-16,-10 5 14 16,-5 1 0-16,-8-4-8 15,-1 1-10-15,-1-8-14 0,2-1-67 16,4-6-379 0</inkml:trace>
  <inkml:trace contextRef="#ctx0" brushRef="#br0" timeOffset="36783.7614">24639 3942 633 0,'9'0'259'16,"2"0"-131"-1,17-1-109-15,4-1-6 0,7-1-5 16,4 1-2-16,-9-3-38 15,-2 4-61-15</inkml:trace>
  <inkml:trace contextRef="#ctx0" brushRef="#br0" timeOffset="36984.8178">24668 4022 368 0,'0'0'224'16,"7"0"-5"0,9 2-73-16,13-2-68 15,3 1-17-15,6 1-31 16,1-2-10-16,-7 0-10 0,-1 0-15 16,-7 0-218-16</inkml:trace>
  <inkml:trace contextRef="#ctx0" brushRef="#br0" timeOffset="37223.795">24872 3798 738 0,'-7'6'307'0,"-9"8"-172"0,2 5-33 15,-4 10-21-15,3 4-15 16,1 12-1-16,0 0-5 16,-1 0-11-16,-3-2-7 15,5-8-25-15,3-2-32 16,4-13-144-16,6-6-243 16</inkml:trace>
  <inkml:trace contextRef="#ctx0" brushRef="#br0" timeOffset="37622.7572">25118 3823 609 0,'-13'8'323'0,"-9"5"-90"16,4 5-114-16,3 3-31 15,7 5-52-15,3 1-14 16,5 3-19-16,7 1-3 16,12-2-2-16,1-3 1 0,13-5 3 15,0-8 4-15,-1-13 6 16,6-4 3-1,-10-10 5-15,0-4 3 0,-11-5 5 16,-10-8 1 0,-5-4 28-16,-5-2 5 0,-13 2-2 15,-4 1-5-15,-12 10-37 16,-4 6-12-16,1 12-14 16,4 5-1-16,6 6-112 15,4 7-113-15</inkml:trace>
  <inkml:trace contextRef="#ctx0" brushRef="#br0" timeOffset="37972.9265">25084 4029 449 0,'3'0'238'31,"5"-3"-37"-31,0 1-23 16,7-5-16-16,2-5-1 0,11-3-26 15,2-7-24-15,1-1-48 16,2 0-21-16,-12 5-34 16,-8 4-56-16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10-27T21:30:12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9T13:08:58.32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18781 9937 298 0,'-4'-15'175'0,"-3"-11"-26"16,6-7 8-16,0-1 18 0,2 11-10 15,2 7-25-15,1 20-31 16,-2 8-16-16,1 22-18 16,-3 13-3-16,-4 9-15 15,1 1-11-15,-3-11-17 16,2-8-5-16,4-18-12 15,0-8-6-15,5-12 0 0,-3-8 8 16,1-18 5-16,2-12 2 16,3-27-4-16,3-10-8 15,0-3 1-15,1 5 6 16,-3 25 20-16,-4 10 7 16,-5 22 8-16,-3 8-4 15</inkml:trace>
  <inkml:trace contextRef="#ctx0" brushRef="#br0" timeOffset="147301.37">18862 9629 681 0,'-3'1'333'0,"-4"4"-75"15,5-3-134-15,6 0-76 16,7 2-4-16,7-2-18 15,4 0 2-15,3 4 8 16,2 2 1-16,-6 4-2 16,-2 3 5-16,-8-4 17 15,-9 3 4-15,-3-5 7 16,-8-3-1-16,-1-7-22 16,2-8-9-16,1-6-24 15,7-3-10-15,0-5 1 0,3 2 5 16,0 2 12-16,-3 4 2 15,1 14 0-15,-1 2-3 16,-4 8-5-16,-1 5-1 16,-5 4-4-16,-5 2 1 15,-3 3 1-15,2-1-1 16,4-5-2-16,2-3-3 16,7-8-3-16,1-5-2 15,3-4 14-15,-1 1 3 0,0 1 7 16,2-5 0-16,6-11-12 15,20-28-4-15,-19 32-3 16,-3 1-1-16,-2 5 1 16,1 3 0-16,-5 7 1 15,1 5-2-15,-2 2-4 16,-2 6 0-16,3 3-3 16,4-1-1-16,3-2 0 15,3-3-3-15,0-11 0 16,-1-5 2-16,7-6 2 15,-8-4 2-15,4 0 1 16,-1 2 1-16,-5 2 2 16,2 5 2-16,-3 1 10 15,-7 0 2-15,1 0 4 16,1 2-2-16,-1 0-9 0,0-1-5 16,0 1-3-16,-5-16-1 15,-4-26-2-15,10 34 1 16,0 3-4-16,0 7-3 15,0 8-2-15,-1 2-1 16,3 14 3-16,-1 1 5 16,-1 0 3-16,3 3 3 15,-5-8 2-15,1-2 0 16,1-8 2-16,1-7 1 0,0-6 3 16,-1-6 0-16,3-6-2 15,-5-5 1-15,2-3-4 16,2-7-1-16,-1 4-2 15,3 0-1-15,0 7-1 16,-3 5 0-16,1 10 0 16,1 4-2-16,-2 9 0 15,1 3-2-15,-2 5 0 16,-1 3 1-16,2 5 1 16,-1-1 0-16,1-2 1 15,3-3 1-15,-4-11 1 16,4-2 4-16,-1-8 8 15,-7-3 1-15,-4-5 2 16,-3-4-4-16,2 3-45 16,3-2-73-16</inkml:trace>
  <inkml:trace contextRef="#ctx0" brushRef="#br0" timeOffset="147301.37">19242 9655 415 0,'-1'-1'204'0,"1"-1"-63"16,0 0-30-16,0 0-37 15,0 1-6-15,0 1 1 16,0 0 2-16,0 0 2 16,0 0 2-16,0 0 1 15,0 0-2-15,0 0-13 0,1 4-9 16,2 13-9-16,6 31-4 16,-9-28-2-16,2 0-2 15,1-3-13-15,-2-6-3 16,3-4 18-16,-4-7 12 15,0-5 6-15,-3-6 3 16,3-6-21-16,0-3-10 16,4-2-15-16,0 3-5 15,1 6-2-15,-2 2 1 0,0 6-12 16,-3 5-56-16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4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</a:p>
          <a:p>
            <a:r>
              <a:rPr lang="en-US" baseline="0" dirty="0" err="1"/>
              <a:t>a_x</a:t>
            </a:r>
            <a:r>
              <a:rPr lang="en-US" baseline="0" dirty="0"/>
              <a:t> = T/m</a:t>
            </a:r>
            <a:br>
              <a:rPr lang="en-US" baseline="0" dirty="0"/>
            </a:br>
            <a:r>
              <a:rPr lang="en-US" baseline="0" dirty="0"/>
              <a:t>n = </a:t>
            </a:r>
            <a:r>
              <a:rPr lang="en-US" baseline="0" dirty="0" err="1"/>
              <a:t>F_g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4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0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  <a:endParaRPr lang="en-US" baseline="0" dirty="0"/>
          </a:p>
          <a:p>
            <a:r>
              <a:rPr lang="en-US" baseline="0" dirty="0"/>
              <a:t>T_1 = 73.4 N</a:t>
            </a:r>
          </a:p>
          <a:p>
            <a:r>
              <a:rPr lang="en-US" baseline="0" dirty="0"/>
              <a:t>T_2 = 97.4 N</a:t>
            </a:r>
          </a:p>
          <a:p>
            <a:r>
              <a:rPr lang="el-GR" baseline="0" dirty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  <a:endParaRPr lang="en-US" baseline="0" dirty="0"/>
          </a:p>
          <a:p>
            <a:r>
              <a:rPr lang="en-US" baseline="0" dirty="0"/>
              <a:t>T_1 = 73.4 N</a:t>
            </a:r>
          </a:p>
          <a:p>
            <a:r>
              <a:rPr lang="en-US" baseline="0" dirty="0"/>
              <a:t>T_2 = 97.4 N</a:t>
            </a:r>
          </a:p>
          <a:p>
            <a:r>
              <a:rPr lang="el-GR" baseline="0" dirty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6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a_x</a:t>
            </a:r>
            <a:r>
              <a:rPr lang="en-US" baseline="0" dirty="0"/>
              <a:t> = </a:t>
            </a:r>
            <a:r>
              <a:rPr lang="en-US" baseline="0" dirty="0" err="1"/>
              <a:t>gsin</a:t>
            </a:r>
            <a:r>
              <a:rPr lang="el-GR" baseline="0" dirty="0"/>
              <a:t>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03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/>
              <a:t>Κίνηση σε μια διάσταση υπό σταθερή επιτάχυνση</a:t>
            </a:r>
          </a:p>
          <a:p>
            <a:r>
              <a:rPr lang="el-GR" baseline="0" dirty="0"/>
              <a:t> </a:t>
            </a:r>
            <a:r>
              <a:rPr lang="en-US" baseline="0" dirty="0"/>
              <a:t>t = </a:t>
            </a:r>
            <a:r>
              <a:rPr lang="en-US" baseline="0" dirty="0" err="1"/>
              <a:t>sqrt</a:t>
            </a:r>
            <a:r>
              <a:rPr lang="en-US" baseline="0" dirty="0"/>
              <a:t>(2d/</a:t>
            </a:r>
            <a:r>
              <a:rPr lang="en-US" baseline="0" dirty="0" err="1"/>
              <a:t>gsin</a:t>
            </a:r>
            <a:r>
              <a:rPr lang="el-GR" baseline="0" dirty="0"/>
              <a:t>θ)</a:t>
            </a:r>
          </a:p>
          <a:p>
            <a:r>
              <a:rPr lang="el-GR" baseline="0" dirty="0"/>
              <a:t> </a:t>
            </a:r>
            <a:r>
              <a:rPr lang="en-US" baseline="0" dirty="0" err="1"/>
              <a:t>uxf</a:t>
            </a:r>
            <a:r>
              <a:rPr lang="en-US" baseline="0" dirty="0"/>
              <a:t> = </a:t>
            </a:r>
            <a:r>
              <a:rPr lang="en-US" baseline="0" dirty="0" err="1"/>
              <a:t>sqrt</a:t>
            </a:r>
            <a:r>
              <a:rPr lang="en-US" baseline="0" dirty="0"/>
              <a:t>(2gdsin</a:t>
            </a:r>
            <a:r>
              <a:rPr lang="el-GR" baseline="0" dirty="0"/>
              <a:t>θ)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9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9.xml"/><Relationship Id="rId5" Type="http://schemas.openxmlformats.org/officeDocument/2006/relationships/image" Target="../media/image121.emf"/><Relationship Id="rId15" Type="http://schemas.openxmlformats.org/officeDocument/2006/relationships/customXml" Target="../ink/ink10.xml"/><Relationship Id="rId10" Type="http://schemas.openxmlformats.org/officeDocument/2006/relationships/image" Target="../media/image18.png"/><Relationship Id="rId4" Type="http://schemas.openxmlformats.org/officeDocument/2006/relationships/customXml" Target="../ink/ink8.xml"/><Relationship Id="rId9" Type="http://schemas.openxmlformats.org/officeDocument/2006/relationships/image" Target="../media/image17.png"/><Relationship Id="rId14" Type="http://schemas.openxmlformats.org/officeDocument/2006/relationships/image" Target="../media/image1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customXml" Target="../ink/ink13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0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0.png"/><Relationship Id="rId5" Type="http://schemas.openxmlformats.org/officeDocument/2006/relationships/image" Target="../media/image121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5.emf"/><Relationship Id="rId4" Type="http://schemas.openxmlformats.org/officeDocument/2006/relationships/customXml" Target="../ink/ink1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01" y="3733800"/>
            <a:ext cx="2805398" cy="2555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Τάση νήματος και τροχαλίες</a:t>
                </a:r>
              </a:p>
              <a:p>
                <a:r>
                  <a:rPr lang="el-GR" sz="2000" dirty="0"/>
                  <a:t>Έστω ένα </a:t>
                </a:r>
                <a:r>
                  <a:rPr lang="el-GR" sz="2000" b="1" dirty="0"/>
                  <a:t>τεντωμένο</a:t>
                </a:r>
                <a:r>
                  <a:rPr lang="el-GR" sz="2000" dirty="0"/>
                  <a:t> </a:t>
                </a:r>
                <a:r>
                  <a:rPr lang="el-GR" sz="2000" b="1" dirty="0"/>
                  <a:t>νήμα</a:t>
                </a:r>
                <a:r>
                  <a:rPr lang="el-GR" sz="2000" dirty="0"/>
                  <a:t> (ή καλώδιο ή σχοινί ή άλλο παρόμοιο) που δένεται σε ένα σώμα</a:t>
                </a:r>
              </a:p>
              <a:p>
                <a:r>
                  <a:rPr lang="el-GR" sz="2000" dirty="0"/>
                  <a:t>Σχεδόν πάντα το νήμα θεωρείται αβαρές και ανελαστικό (χωρίς βάρος και χωρίς ικανότητα «τεντώματος» ή «συμπίεσης»)</a:t>
                </a:r>
              </a:p>
              <a:p>
                <a:r>
                  <a:rPr lang="el-GR" sz="2000" dirty="0"/>
                  <a:t>Αν τραβήξουμε το σώμα μέσω του νήματος, το νήμα τραβά το σώμα (και το χέρι) με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με κατεύθυνση μακριά από (προς) το σώμα και κατά μήκος του νήματος</a:t>
                </a:r>
              </a:p>
              <a:p>
                <a:r>
                  <a:rPr lang="el-GR" sz="2000" dirty="0"/>
                  <a:t>Η δύναμη συχνά ονομάζεται </a:t>
                </a:r>
                <a:r>
                  <a:rPr lang="el-GR" sz="2000" b="1" i="1" dirty="0"/>
                  <a:t>τάση νήματος</a:t>
                </a:r>
              </a:p>
              <a:p>
                <a:r>
                  <a:rPr lang="el-GR" sz="2000" dirty="0"/>
                  <a:t>Μια </a:t>
                </a:r>
                <a:r>
                  <a:rPr lang="el-GR" sz="2000" b="1" dirty="0"/>
                  <a:t>τροχαλία</a:t>
                </a:r>
                <a:r>
                  <a:rPr lang="el-GR" sz="2000" dirty="0"/>
                  <a:t> αποτελείται από ένα </a:t>
                </a:r>
                <a:br>
                  <a:rPr lang="el-GR" sz="2000" dirty="0"/>
                </a:br>
                <a:r>
                  <a:rPr lang="el-GR" sz="2000" dirty="0"/>
                  <a:t>κυλινδρικό μέρος που περιστρέφεται γύρω από έναν άξονα</a:t>
                </a:r>
              </a:p>
              <a:p>
                <a:r>
                  <a:rPr lang="el-GR" sz="2000" dirty="0"/>
                  <a:t>Θεωρούνται και αυτές αβαρείς και χωρίς παρουσία τριβής </a:t>
                </a:r>
                <a:br>
                  <a:rPr lang="el-GR" sz="2000" dirty="0"/>
                </a:br>
                <a:r>
                  <a:rPr lang="el-GR" sz="2000" dirty="0"/>
                  <a:t>κατά την κύλισή 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3"/>
                <a:stretch>
                  <a:fillRect t="-941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777670"/>
            <a:ext cx="3371851" cy="11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17978"/>
            <a:ext cx="4791469" cy="28955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sz="2400" b="1" u="sng" dirty="0"/>
                  <a:t>Παράδειγμα</a:t>
                </a:r>
              </a:p>
              <a:p>
                <a:pPr marL="68580" lvl="2" indent="0">
                  <a:buNone/>
                </a:pPr>
                <a:r>
                  <a:rPr lang="el-GR" dirty="0"/>
                  <a:t>Ένα φανάρι με βάρος 122 Ν κρέμεται από ένα καλώδιο, που κρέμεται από άλλα δυο καλώδια, όπως στο Σχήμα, μέσω ζεύξης.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είναι ίσες</a:t>
                </a:r>
                <a:r>
                  <a:rPr lang="en-US" dirty="0"/>
                  <a:t> </a:t>
                </a:r>
                <a:r>
                  <a:rPr lang="el-GR" dirty="0"/>
                  <a:t>με 37 και 53 μοίρες, αντίστοιχα. Τα πάνω καλώδια</a:t>
                </a:r>
                <a:r>
                  <a:rPr lang="en-US" dirty="0"/>
                  <a:t> </a:t>
                </a:r>
                <a:r>
                  <a:rPr lang="el-GR" dirty="0"/>
                  <a:t>σπάνε αν δεχθούν </a:t>
                </a:r>
                <a:r>
                  <a:rPr lang="en-US" dirty="0"/>
                  <a:t>(</a:t>
                </a:r>
                <a:r>
                  <a:rPr lang="el-GR" dirty="0"/>
                  <a:t>το καθένα) δύναμη μεγαλύτερη από 100 Ν. Μπορεί να συμβεί αυτό;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>
                <a:blip r:embed="rId4"/>
                <a:stretch>
                  <a:fillRect t="-1196" r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407840" y="4742280"/>
              <a:ext cx="558000" cy="15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1000" y="4732560"/>
                <a:ext cx="57492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4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/>
                  <a:t>Παράδειγμα – Λύση: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411480" lvl="2" indent="-3429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3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b="15051"/>
          <a:stretch/>
        </p:blipFill>
        <p:spPr>
          <a:xfrm>
            <a:off x="6629400" y="710292"/>
            <a:ext cx="2057400" cy="2718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18888" y="1145871"/>
            <a:ext cx="768179" cy="1651908"/>
            <a:chOff x="5818888" y="1145871"/>
            <a:chExt cx="768179" cy="16519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4" b="72194"/>
            <a:stretch/>
          </p:blipFill>
          <p:spPr>
            <a:xfrm>
              <a:off x="5825067" y="1145871"/>
              <a:ext cx="762000" cy="8899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39" r="76316" b="15051"/>
            <a:stretch/>
          </p:blipFill>
          <p:spPr>
            <a:xfrm>
              <a:off x="5818888" y="2035779"/>
              <a:ext cx="685800" cy="7620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6038851" y="1986868"/>
              <a:ext cx="116682" cy="9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49720" y="312840"/>
              <a:ext cx="8403120" cy="6193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800" y="304560"/>
                <a:ext cx="8417880" cy="62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8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/>
                  <a:t>Παράδειγμα – Λύση: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411480" lvl="2" indent="-3429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  <a:blipFill rotWithShape="0">
                <a:blip r:embed="rId3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b="15051"/>
          <a:stretch/>
        </p:blipFill>
        <p:spPr>
          <a:xfrm>
            <a:off x="6629400" y="710292"/>
            <a:ext cx="2057400" cy="27187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18888" y="1145871"/>
            <a:ext cx="768179" cy="1651908"/>
            <a:chOff x="5818888" y="1145871"/>
            <a:chExt cx="768179" cy="16519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4" b="72194"/>
            <a:stretch/>
          </p:blipFill>
          <p:spPr>
            <a:xfrm>
              <a:off x="5825067" y="1145871"/>
              <a:ext cx="762000" cy="889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39" r="76316" b="15051"/>
            <a:stretch/>
          </p:blipFill>
          <p:spPr>
            <a:xfrm>
              <a:off x="5818888" y="2035779"/>
              <a:ext cx="685800" cy="7620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038851" y="1986868"/>
              <a:ext cx="116682" cy="9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2720" y="921240"/>
              <a:ext cx="8220960" cy="543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800" y="913680"/>
                <a:ext cx="8240040" cy="54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665261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71600"/>
                <a:ext cx="800100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  <a:endParaRPr lang="el-GR" u="sng" dirty="0"/>
              </a:p>
              <a:p>
                <a:pPr marL="68580" indent="0">
                  <a:buNone/>
                </a:pPr>
                <a:r>
                  <a:rPr lang="el-GR" sz="18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800" dirty="0"/>
                  <a:t> κινείται χωρίς τριβές προς τη βάση κεκλιμένου επιπέδου γωνίας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. </a:t>
                </a:r>
                <a:r>
                  <a:rPr lang="el-GR" sz="1800" b="1" dirty="0"/>
                  <a:t>Με ποια μοντέλα μπορείτε να περιγράψετε την κίνησή του?</a:t>
                </a:r>
                <a:br>
                  <a:rPr lang="el-GR" sz="1800" b="1" dirty="0"/>
                </a:br>
                <a:r>
                  <a:rPr lang="el-GR" sz="1800" dirty="0"/>
                  <a:t>Α) Βρείτε την επιτάχυνση του αυτοκινήτου.</a:t>
                </a:r>
                <a:br>
                  <a:rPr lang="el-GR" sz="1800" dirty="0"/>
                </a:br>
                <a:r>
                  <a:rPr lang="el-GR" sz="1800" dirty="0"/>
                  <a:t>Β) Αν το αυτοκίνητο αφεθεί από την κορυφή του κεκλιμένου, που απέχει απόσταση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20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71600"/>
                <a:ext cx="8001000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919400" y="1202400"/>
              <a:ext cx="2943720" cy="442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3640" y="1196640"/>
                <a:ext cx="2962080" cy="44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431120" y="711720"/>
              <a:ext cx="1677600" cy="159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5360" y="704160"/>
                <a:ext cx="1691280" cy="16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2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399" y="1371600"/>
                <a:ext cx="7643308" cy="463611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sz="16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600" dirty="0"/>
                  <a:t> κινείται χωρίς τριβές σε κεκλιμένο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επίπεδο γωνίας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600" dirty="0"/>
                  <a:t>.</a:t>
                </a:r>
                <a:br>
                  <a:rPr lang="el-GR" sz="1600" dirty="0"/>
                </a:br>
                <a:r>
                  <a:rPr lang="el-GR" sz="1600" dirty="0"/>
                  <a:t>Α) Βρείτε την επιτάχυνση του αυτοκινήτου.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99" y="1371600"/>
                <a:ext cx="7643308" cy="4636116"/>
              </a:xfrm>
              <a:blipFill rotWithShape="0">
                <a:blip r:embed="rId3"/>
                <a:stretch>
                  <a:fillRect t="-10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046309" y="1524000"/>
            <a:ext cx="4617960" cy="3333358"/>
            <a:chOff x="258840" y="3051602"/>
            <a:chExt cx="4617960" cy="333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258840" y="6384600"/>
                <a:ext cx="360" cy="3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480" y="6375240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1219200" y="3810000"/>
              <a:ext cx="365760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738735" y="3175000"/>
              <a:ext cx="715340" cy="2029306"/>
              <a:chOff x="2738735" y="3175000"/>
              <a:chExt cx="715340" cy="202930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051419" y="3810000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140319" y="3175000"/>
                <a:ext cx="225181" cy="6858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738735" y="3827473"/>
                <a:ext cx="411770" cy="134889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7" idx="4"/>
              </p:cNvCxnSpPr>
              <p:nvPr/>
            </p:nvCxnSpPr>
            <p:spPr>
              <a:xfrm flipH="1">
                <a:off x="3092209" y="3962400"/>
                <a:ext cx="35410" cy="124190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140319" y="3886200"/>
                <a:ext cx="313756" cy="76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69" t="-37500" r="-38255" b="-196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754" t="-33871" r="-47541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286" t="-33333" r="-42857"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347291" y="312263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480949" y="283581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49" y="2835818"/>
                <a:ext cx="18332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6755040" y="3454200"/>
              <a:ext cx="186120" cy="18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6400" y="3443400"/>
                <a:ext cx="204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563040" y="792360"/>
              <a:ext cx="7943040" cy="5628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7280" y="784800"/>
                <a:ext cx="7955640" cy="56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4081300" cy="463504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sz="16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600" dirty="0"/>
                  <a:t> κινείται χωρίς τριβές σε κεκλιμένο επίπεδο γωνίας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600" dirty="0"/>
                  <a:t>.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1600" dirty="0"/>
                  <a:t>Β) </a:t>
                </a:r>
                <a:r>
                  <a:rPr lang="el-GR" sz="1400" dirty="0"/>
                  <a:t>Αν το αυτοκίνητο αφεθεί από την κορυφή του κεκλιμένου, που απέχει απόσταση </a:t>
                </a:r>
                <a:r>
                  <a:rPr lang="en-US" sz="1400" dirty="0"/>
                  <a:t>d </a:t>
                </a:r>
                <a:r>
                  <a:rPr lang="el-GR" sz="14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1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4081300" cy="4635040"/>
              </a:xfrm>
              <a:blipFill rotWithShape="0">
                <a:blip r:embed="rId3"/>
                <a:stretch>
                  <a:fillRect t="-1053" r="-8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3962400" y="785390"/>
            <a:ext cx="4721069" cy="3333358"/>
            <a:chOff x="258840" y="3051602"/>
            <a:chExt cx="4721069" cy="333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258840" y="6384600"/>
                <a:ext cx="360" cy="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480" y="6375240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219200" y="3810000"/>
              <a:ext cx="365760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371600" y="34290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Oval 10"/>
            <p:cNvSpPr/>
            <p:nvPr/>
          </p:nvSpPr>
          <p:spPr>
            <a:xfrm>
              <a:off x="4768362" y="43053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43000" y="4648200"/>
              <a:ext cx="3701562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738735" y="3175000"/>
              <a:ext cx="715340" cy="2029306"/>
              <a:chOff x="2738735" y="3175000"/>
              <a:chExt cx="715340" cy="202930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051419" y="3810000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140319" y="3175000"/>
                <a:ext cx="225181" cy="6858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738735" y="3827473"/>
                <a:ext cx="411770" cy="134889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</p:cNvCxnSpPr>
              <p:nvPr/>
            </p:nvCxnSpPr>
            <p:spPr>
              <a:xfrm flipH="1">
                <a:off x="3092209" y="3962400"/>
                <a:ext cx="35410" cy="124190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140319" y="3886200"/>
                <a:ext cx="313756" cy="76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69" t="-37500" r="-38255" b="-196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516" t="-33871" r="-45161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698" t="-31343" r="-44444" b="-149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flipH="1">
              <a:off x="3877131" y="4501920"/>
              <a:ext cx="179776" cy="37488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347291" y="3122637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291" y="3122637"/>
                  <a:ext cx="20101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0303" r="-2424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68505" y="3999518"/>
                  <a:ext cx="211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505" y="3999518"/>
                  <a:ext cx="21140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412" r="-23529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594553" y="3122637"/>
                  <a:ext cx="7275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553" y="3122637"/>
                  <a:ext cx="727507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202" r="-8403" b="-76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/>
            <p:cNvGrpSpPr/>
            <p:nvPr/>
          </p:nvGrpSpPr>
          <p:grpSpPr>
            <a:xfrm>
              <a:off x="1019285" y="5270564"/>
              <a:ext cx="3650776" cy="1020205"/>
              <a:chOff x="1019285" y="5270564"/>
              <a:chExt cx="3650776" cy="102020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31992" y="5333045"/>
                <a:ext cx="3625362" cy="90270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800523" y="5505446"/>
                    <a:ext cx="1932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523" y="5505446"/>
                    <a:ext cx="19325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31250" r="-25000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/>
              <p:cNvCxnSpPr/>
              <p:nvPr/>
            </p:nvCxnSpPr>
            <p:spPr>
              <a:xfrm flipH="1">
                <a:off x="1019285" y="5270564"/>
                <a:ext cx="31644" cy="11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638417" y="6179711"/>
                <a:ext cx="31644" cy="11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664770" y="4458297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0" y="4458297"/>
                  <a:ext cx="189475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630806" y="1915649"/>
                <a:ext cx="914400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1915649"/>
                <a:ext cx="914400" cy="3693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01560" y="214200"/>
              <a:ext cx="8347320" cy="630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520" y="205200"/>
                <a:ext cx="8358480" cy="63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644440" y="172080"/>
              <a:ext cx="1206720" cy="68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6520" y="162720"/>
                <a:ext cx="1223640" cy="7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Νόμοι της Κίνησης (</a:t>
            </a:r>
            <a:r>
              <a:rPr lang="en-US" dirty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34536"/>
                <a:ext cx="8077200" cy="52186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Αδρανειακό σύστημα αναφοράς</a:t>
                </a:r>
              </a:p>
              <a:p>
                <a:pPr lvl="1"/>
                <a:r>
                  <a:rPr lang="el-GR" sz="2100" dirty="0"/>
                  <a:t>Σύστημα αναφοράς που ισχύουν οι Νόμοι του </a:t>
                </a:r>
                <a:r>
                  <a:rPr lang="en-US" sz="2100" dirty="0"/>
                  <a:t>Newton</a:t>
                </a:r>
                <a:endParaRPr lang="el-GR" sz="2100" dirty="0"/>
              </a:p>
              <a:p>
                <a:r>
                  <a:rPr lang="el-GR" b="1" dirty="0"/>
                  <a:t>Δύναμη</a:t>
                </a:r>
                <a:endParaRPr lang="el-GR" dirty="0"/>
              </a:p>
              <a:p>
                <a:pPr lvl="1"/>
                <a:r>
                  <a:rPr lang="el-GR" sz="2100" dirty="0"/>
                  <a:t>Αίτιο που προκαλεί </a:t>
                </a:r>
                <a:r>
                  <a:rPr lang="el-GR" sz="2100" b="1" dirty="0"/>
                  <a:t>μεταβολή</a:t>
                </a:r>
                <a:r>
                  <a:rPr lang="el-GR" sz="2100" dirty="0"/>
                  <a:t> στην κινητική κατάσταση ενός σώματος</a:t>
                </a:r>
              </a:p>
              <a:p>
                <a:r>
                  <a:rPr lang="el-GR" b="1" dirty="0"/>
                  <a:t>Νόμοι </a:t>
                </a:r>
                <a:r>
                  <a:rPr lang="en-US" b="1" dirty="0"/>
                  <a:t>Newton:</a:t>
                </a:r>
              </a:p>
              <a:p>
                <a:pPr lvl="1"/>
                <a:r>
                  <a:rPr lang="en-US" b="1" dirty="0"/>
                  <a:t>1</a:t>
                </a:r>
                <a:r>
                  <a:rPr lang="el-GR" b="1" baseline="30000" dirty="0" err="1"/>
                  <a:t>ος</a:t>
                </a:r>
                <a:r>
                  <a:rPr lang="el-GR" b="1" dirty="0"/>
                  <a:t>: </a:t>
                </a:r>
                <a:r>
                  <a:rPr lang="el-GR" sz="2100" dirty="0"/>
                  <a:t>Αν η συνισταμένη των δυνάμεων που ασκούνται σε ένα σώμα είναι μηδενική, η ταχύτητά του δεν μπορεί να μεταβληθεί, δηλ. το σώμα δεν μπορεί να επιταχυνθεί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r>
                      <a:rPr lang="en-BS" sz="21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BS" sz="21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BS" sz="21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1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BS" sz="21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BS" sz="21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1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l-GR" sz="2100" b="1" dirty="0"/>
              </a:p>
              <a:p>
                <a:pPr lvl="1"/>
                <a:r>
                  <a:rPr lang="el-GR" b="1" dirty="0"/>
                  <a:t>2</a:t>
                </a:r>
                <a:r>
                  <a:rPr lang="el-GR" b="1" baseline="30000" dirty="0"/>
                  <a:t>ος</a:t>
                </a:r>
                <a:r>
                  <a:rPr lang="el-GR" b="1" dirty="0"/>
                  <a:t>:</a:t>
                </a:r>
                <a:r>
                  <a:rPr lang="el-GR" dirty="0"/>
                  <a:t> </a:t>
                </a:r>
                <a:r>
                  <a:rPr lang="el-GR" sz="2100" dirty="0"/>
                  <a:t>Η επιτάχυνση ενός σώματος είναι ανάλογη της συνισταμένης των δυνάμεων που ασκούνται πάνω του και αντιστρόφως ανάλογη της μάζας του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r>
                      <a:rPr lang="en-BS" sz="21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BS" sz="21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BS" sz="21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1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BS" sz="2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S" sz="2100" b="1" i="1" smtClean="0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BS" sz="21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1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l-GR" sz="2100" b="1" dirty="0"/>
              </a:p>
              <a:p>
                <a:pPr lvl="1"/>
                <a:r>
                  <a:rPr lang="el-GR" b="1" dirty="0"/>
                  <a:t>3</a:t>
                </a:r>
                <a:r>
                  <a:rPr lang="el-GR" b="1" baseline="30000" dirty="0"/>
                  <a:t>ος</a:t>
                </a:r>
                <a:r>
                  <a:rPr lang="el-GR" b="1" dirty="0"/>
                  <a:t>:</a:t>
                </a:r>
                <a:r>
                  <a:rPr lang="el-GR" dirty="0"/>
                  <a:t> </a:t>
                </a:r>
                <a:r>
                  <a:rPr lang="el-GR" sz="2100" dirty="0"/>
                  <a:t>Αν δυο σώματα αλληλεπιδρούν, η δύναμη που ασκείται στο πρώτο από το δεύτερο σώμα έχει ίδιο μέτρο και αντίθετη κατεύθυνση με τη δύναμη που ασκείται από το δεύτερο στο πρώτο σώμα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S" sz="21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1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BS" b="1" i="1" dirty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BS" b="1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B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b="1" i="1" dirty="0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BS" b="1" i="1" dirty="0" smtClean="0"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endParaRPr lang="en-US" sz="2100" dirty="0"/>
              </a:p>
              <a:p>
                <a:r>
                  <a:rPr lang="el-GR" sz="2300" b="1" dirty="0"/>
                  <a:t>Ανάλυση σε συνιστώσες!!</a:t>
                </a:r>
              </a:p>
              <a:p>
                <a:r>
                  <a:rPr lang="el-GR" sz="2300" b="1" dirty="0"/>
                  <a:t>Διάγραμμα ελευθέρου σώματος (σχήμα: σώμα + δυνάμεις)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34536"/>
                <a:ext cx="8077200" cy="5218664"/>
              </a:xfrm>
              <a:blipFill>
                <a:blip r:embed="rId2"/>
                <a:stretch>
                  <a:fillRect t="-1519" r="-453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9" y="2667000"/>
            <a:ext cx="3027171" cy="377561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Α) Όταν τα αντικείμενα βρίσκονται σε </a:t>
                </a:r>
                <a:r>
                  <a:rPr lang="el-GR" b="1" dirty="0"/>
                  <a:t>ισορροπία </a:t>
                </a:r>
                <a:endParaRPr lang="en-US" b="1" dirty="0"/>
              </a:p>
              <a:p>
                <a:pPr marL="68580" indent="0">
                  <a:buNone/>
                </a:pP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dirty="0"/>
                  <a:t>     </a:t>
                </a:r>
                <a:r>
                  <a:rPr lang="el-GR" dirty="0" smtClean="0"/>
                  <a:t>τότε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        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!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l-GR" b="1" dirty="0"/>
                  <a:t>Παράδειγμα</a:t>
                </a:r>
              </a:p>
              <a:p>
                <a:pPr lvl="1"/>
                <a:r>
                  <a:rPr lang="el-GR" dirty="0"/>
                  <a:t>Ο πολυέλαιος κρέμεται σταθερά από</a:t>
                </a:r>
                <a:br>
                  <a:rPr lang="el-GR" dirty="0"/>
                </a:br>
                <a:r>
                  <a:rPr lang="el-GR" dirty="0"/>
                  <a:t>το ταβάνι. Ποιες δυνάμεις ασκούνται</a:t>
                </a:r>
                <a:br>
                  <a:rPr lang="el-GR" dirty="0"/>
                </a:br>
                <a:r>
                  <a:rPr lang="el-GR" dirty="0"/>
                  <a:t>επάνω του?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  <a:blipFill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3581400"/>
            <a:ext cx="3264900" cy="286702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</p:spPr>
            <p:txBody>
              <a:bodyPr>
                <a:normAutofit/>
              </a:bodyPr>
              <a:lstStyle/>
              <a:p>
                <a:pPr marL="342900" lvl="2" indent="-274320"/>
                <a:r>
                  <a:rPr lang="el-GR" sz="2400" dirty="0"/>
                  <a:t>Β) Όταν τα σώματα επιταχύνουν υπό την επίδραση δύναμης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  <a:p>
                <a:pPr marL="27889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  <a:p>
                <a:pPr marL="411480" lvl="2" indent="-342900"/>
                <a:endParaRPr lang="el-GR" sz="1100" dirty="0"/>
              </a:p>
              <a:p>
                <a:pPr marL="411480" lvl="2" indent="-342900"/>
                <a:r>
                  <a:rPr lang="el-GR" sz="2400" b="1" dirty="0"/>
                  <a:t>Παράδειγμα</a:t>
                </a:r>
              </a:p>
              <a:p>
                <a:pPr marL="621792" lvl="3" indent="-342900"/>
                <a:r>
                  <a:rPr lang="el-GR" sz="2200" dirty="0"/>
                  <a:t>Βρείτε την επιτάχυνση στην οποία</a:t>
                </a:r>
                <a:br>
                  <a:rPr lang="el-GR" sz="2200" dirty="0"/>
                </a:br>
                <a:r>
                  <a:rPr lang="el-GR" sz="2200" dirty="0"/>
                  <a:t>υπόκειται το κιβώτιο</a:t>
                </a:r>
              </a:p>
              <a:p>
                <a:pPr marL="621792" lvl="3" indent="-342900"/>
                <a:r>
                  <a:rPr lang="el-GR" sz="2200" dirty="0"/>
                  <a:t>Βρείτε τη δύναμη που ασκεί</a:t>
                </a:r>
                <a:br>
                  <a:rPr lang="el-GR" sz="2200" dirty="0"/>
                </a:br>
                <a:r>
                  <a:rPr lang="el-GR" sz="2200" dirty="0"/>
                  <a:t>το δάπεδο επάνω στο κιβώτιο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  <a:blipFill>
                <a:blip r:embed="rId3"/>
                <a:stretch>
                  <a:fillRect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65480" y="2208240"/>
              <a:ext cx="2720880" cy="3510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8280" y="2202120"/>
                <a:ext cx="2735640" cy="35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81432"/>
            <a:ext cx="7490908" cy="4077148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400" b="1" dirty="0"/>
              <a:t>Παράδειγμα</a:t>
            </a:r>
          </a:p>
          <a:p>
            <a:pPr marL="621792" lvl="3" indent="-342900"/>
            <a:r>
              <a:rPr lang="en-US" sz="2000" dirty="0"/>
              <a:t>A. </a:t>
            </a:r>
            <a:r>
              <a:rPr lang="el-GR" sz="2000" dirty="0"/>
              <a:t>Βρείτε την επιτάχυνση στην οποία υπό- </a:t>
            </a:r>
            <a:br>
              <a:rPr lang="el-GR" sz="2000" dirty="0"/>
            </a:br>
            <a:r>
              <a:rPr lang="el-GR" sz="2000" dirty="0"/>
              <a:t>κειται το κιβώτιο</a:t>
            </a:r>
          </a:p>
          <a:p>
            <a:pPr marL="621792" lvl="3" indent="-342900"/>
            <a:r>
              <a:rPr lang="en-US" sz="2000" dirty="0"/>
              <a:t>B. </a:t>
            </a:r>
            <a:r>
              <a:rPr lang="el-GR" sz="2000" dirty="0"/>
              <a:t>Βρείτε τη δύναμη που ασκεί το δάπε-</a:t>
            </a:r>
            <a:br>
              <a:rPr lang="el-GR" sz="2000" dirty="0"/>
            </a:br>
            <a:r>
              <a:rPr lang="el-GR" sz="2000" dirty="0"/>
              <a:t>δο επάνω στο κιβώτιο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6096000" y="1730599"/>
            <a:ext cx="2539541" cy="42892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1" y="619603"/>
            <a:ext cx="2440310" cy="3255596"/>
            <a:chOff x="6096001" y="619603"/>
            <a:chExt cx="2440310" cy="3255596"/>
          </a:xfrm>
        </p:grpSpPr>
        <p:sp>
          <p:nvSpPr>
            <p:cNvPr id="5" name="Horizontal Scroll 4"/>
            <p:cNvSpPr/>
            <p:nvPr/>
          </p:nvSpPr>
          <p:spPr>
            <a:xfrm>
              <a:off x="6174111" y="619603"/>
              <a:ext cx="2362200" cy="7620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Διάγραμμα ελεύθερου σώματος</a:t>
              </a:r>
            </a:p>
          </p:txBody>
        </p:sp>
        <p:cxnSp>
          <p:nvCxnSpPr>
            <p:cNvPr id="7" name="Elbow Connector 6"/>
            <p:cNvCxnSpPr>
              <a:stCxn id="5" idx="1"/>
              <a:endCxn id="4" idx="1"/>
            </p:cNvCxnSpPr>
            <p:nvPr/>
          </p:nvCxnSpPr>
          <p:spPr>
            <a:xfrm rot="10800000" flipV="1">
              <a:off x="6096001" y="1000602"/>
              <a:ext cx="78111" cy="2874597"/>
            </a:xfrm>
            <a:prstGeom prst="bentConnector3">
              <a:avLst>
                <a:gd name="adj1" fmla="val 392660"/>
              </a:avLst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H="1" flipV="1">
            <a:off x="7543800" y="5018621"/>
            <a:ext cx="304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5704421"/>
            <a:ext cx="1512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Έστω Τ η δυναμη </a:t>
            </a:r>
            <a:b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νήμα στο </a:t>
            </a:r>
            <a:b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κιβώτιο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24880" y="1455840"/>
              <a:ext cx="7140960" cy="507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760" y="1446840"/>
                <a:ext cx="7153920" cy="50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sz="2200" b="1" dirty="0"/>
                  <a:t>Δυο σημεία</a:t>
                </a:r>
                <a:r>
                  <a:rPr lang="el-GR" sz="2200" dirty="0"/>
                  <a:t> που πρέπει να προσέξετε</a:t>
                </a:r>
                <a:endParaRPr lang="el-GR" dirty="0"/>
              </a:p>
              <a:p>
                <a:pPr marL="411480" lvl="2" indent="-342900"/>
                <a:endParaRPr lang="en-US" sz="2200" dirty="0"/>
              </a:p>
              <a:p>
                <a:pPr marL="411480" lvl="2" indent="-342900"/>
                <a:r>
                  <a:rPr lang="el-GR" sz="2200" b="1" dirty="0"/>
                  <a:t>1) Είναι δυνατόν να έχετε διαφορετικά μοντέλα ανάλυσης σε διαφορετικές κατευθύνσεις (άξονες)</a:t>
                </a:r>
              </a:p>
              <a:p>
                <a:pPr marL="621792" lvl="3" indent="-342900"/>
                <a:r>
                  <a:rPr lang="el-GR" dirty="0"/>
                  <a:t>Προηγούμενο παράδειγμα</a:t>
                </a:r>
              </a:p>
              <a:p>
                <a:pPr marL="822960" lvl="4" indent="-342900"/>
                <a:r>
                  <a:rPr lang="el-GR" dirty="0"/>
                  <a:t>Ισορροπία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822960" lvl="4" indent="-342900"/>
                <a:r>
                  <a:rPr lang="el-GR" dirty="0"/>
                  <a:t>Επιτάχυνση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  <a:p>
                <a:pPr marL="411480" lvl="2" indent="-342900"/>
                <a:endParaRPr lang="en-US" sz="2200" dirty="0"/>
              </a:p>
              <a:p>
                <a:pPr marL="411480" lvl="2" indent="-342900"/>
                <a:r>
                  <a:rPr lang="el-GR" sz="2200" b="1" dirty="0"/>
                  <a:t>2) Είναι δυνατόν να έχετε πολλαπλά μοντέλα ανάλυσης στην ίδια κατεύθυνση (άξονα)</a:t>
                </a:r>
              </a:p>
              <a:p>
                <a:pPr marL="621792" lvl="3" indent="-342900"/>
                <a:r>
                  <a:rPr lang="el-GR" dirty="0"/>
                  <a:t>Προηγούμενο παράδειγμα</a:t>
                </a:r>
              </a:p>
              <a:p>
                <a:pPr marL="822960" lvl="4" indent="-342900"/>
                <a:r>
                  <a:rPr lang="el-GR" dirty="0"/>
                  <a:t>Σώμα υπό επίδραση μη μηδενικής συνισταμένης δύναμης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22960" lvl="4" indent="-342900"/>
                <a:r>
                  <a:rPr lang="el-GR" dirty="0"/>
                  <a:t>Σώμα υπό επίδραση σταθερής επιτάχυνσης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  <a:blipFill>
                <a:blip r:embed="rId3"/>
                <a:stretch>
                  <a:fillRect t="-835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1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3702</TotalTime>
  <Words>531</Words>
  <Application>Microsoft Office PowerPoint</Application>
  <PresentationFormat>On-screen Show (4:3)</PresentationFormat>
  <Paragraphs>126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</vt:lpstr>
      <vt:lpstr>Cambria Math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Οι Νόμοι της Κίνησης (review…)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497</cp:revision>
  <dcterms:created xsi:type="dcterms:W3CDTF">2006-08-16T00:00:00Z</dcterms:created>
  <dcterms:modified xsi:type="dcterms:W3CDTF">2023-10-18T09:59:55Z</dcterms:modified>
  <cp:contentStatus/>
</cp:coreProperties>
</file>